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9" r:id="rId4"/>
    <p:sldId id="294" r:id="rId5"/>
    <p:sldId id="295" r:id="rId6"/>
    <p:sldId id="260" r:id="rId7"/>
    <p:sldId id="261" r:id="rId8"/>
    <p:sldId id="297" r:id="rId9"/>
    <p:sldId id="296" r:id="rId10"/>
    <p:sldId id="285" r:id="rId11"/>
    <p:sldId id="293" r:id="rId12"/>
    <p:sldId id="262" r:id="rId13"/>
    <p:sldId id="286" r:id="rId14"/>
    <p:sldId id="273" r:id="rId15"/>
    <p:sldId id="289" r:id="rId16"/>
    <p:sldId id="290" r:id="rId17"/>
    <p:sldId id="291" r:id="rId18"/>
    <p:sldId id="292" r:id="rId19"/>
    <p:sldId id="264" r:id="rId20"/>
    <p:sldId id="287" r:id="rId21"/>
    <p:sldId id="274" r:id="rId22"/>
    <p:sldId id="275" r:id="rId23"/>
    <p:sldId id="276" r:id="rId24"/>
    <p:sldId id="280" r:id="rId25"/>
    <p:sldId id="281" r:id="rId26"/>
    <p:sldId id="282" r:id="rId27"/>
    <p:sldId id="269" r:id="rId28"/>
    <p:sldId id="277"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324F53-3B10-4267-BB3C-A01020C14DDE}" v="18" dt="2024-08-21T15:54:46.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60"/>
  </p:normalViewPr>
  <p:slideViewPr>
    <p:cSldViewPr snapToGrid="0">
      <p:cViewPr varScale="1">
        <p:scale>
          <a:sx n="78" d="100"/>
          <a:sy n="78" d="100"/>
        </p:scale>
        <p:origin x="110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eber" userId="cb8fa425-774b-40a7-b0f2-d5b57e79fa6f" providerId="ADAL" clId="{416331A4-5993-4ABC-9964-79E951A960A4}"/>
    <pc:docChg chg="undo custSel addSld delSld modSld">
      <pc:chgData name="Matthew Weber" userId="cb8fa425-774b-40a7-b0f2-d5b57e79fa6f" providerId="ADAL" clId="{416331A4-5993-4ABC-9964-79E951A960A4}" dt="2024-07-08T19:01:59.389" v="3412" actId="14100"/>
      <pc:docMkLst>
        <pc:docMk/>
      </pc:docMkLst>
      <pc:sldChg chg="modSp mod">
        <pc:chgData name="Matthew Weber" userId="cb8fa425-774b-40a7-b0f2-d5b57e79fa6f" providerId="ADAL" clId="{416331A4-5993-4ABC-9964-79E951A960A4}" dt="2024-07-01T19:38:51.258" v="31" actId="20577"/>
        <pc:sldMkLst>
          <pc:docMk/>
          <pc:sldMk cId="2932703518" sldId="256"/>
        </pc:sldMkLst>
        <pc:spChg chg="mod">
          <ac:chgData name="Matthew Weber" userId="cb8fa425-774b-40a7-b0f2-d5b57e79fa6f" providerId="ADAL" clId="{416331A4-5993-4ABC-9964-79E951A960A4}" dt="2024-07-01T19:38:29.130" v="27" actId="20577"/>
          <ac:spMkLst>
            <pc:docMk/>
            <pc:sldMk cId="2932703518" sldId="256"/>
            <ac:spMk id="2" creationId="{0988541B-C4D0-FD60-CEA4-610494902ED9}"/>
          </ac:spMkLst>
        </pc:spChg>
        <pc:spChg chg="mod">
          <ac:chgData name="Matthew Weber" userId="cb8fa425-774b-40a7-b0f2-d5b57e79fa6f" providerId="ADAL" clId="{416331A4-5993-4ABC-9964-79E951A960A4}" dt="2024-07-01T19:38:51.258" v="31" actId="20577"/>
          <ac:spMkLst>
            <pc:docMk/>
            <pc:sldMk cId="2932703518" sldId="256"/>
            <ac:spMk id="3" creationId="{A811F1A6-A382-AF76-0D86-809F875EE824}"/>
          </ac:spMkLst>
        </pc:spChg>
      </pc:sldChg>
      <pc:sldChg chg="addSp delSp modSp mod">
        <pc:chgData name="Matthew Weber" userId="cb8fa425-774b-40a7-b0f2-d5b57e79fa6f" providerId="ADAL" clId="{416331A4-5993-4ABC-9964-79E951A960A4}" dt="2024-07-01T19:41:55.093" v="97"/>
        <pc:sldMkLst>
          <pc:docMk/>
          <pc:sldMk cId="2923562659" sldId="257"/>
        </pc:sldMkLst>
        <pc:spChg chg="mod ord">
          <ac:chgData name="Matthew Weber" userId="cb8fa425-774b-40a7-b0f2-d5b57e79fa6f" providerId="ADAL" clId="{416331A4-5993-4ABC-9964-79E951A960A4}" dt="2024-07-01T19:41:50.558" v="96" actId="26606"/>
          <ac:spMkLst>
            <pc:docMk/>
            <pc:sldMk cId="2923562659" sldId="257"/>
            <ac:spMk id="3" creationId="{6F8127F2-A88E-3587-E460-6FD5C7F273C2}"/>
          </ac:spMkLst>
        </pc:spChg>
        <pc:spChg chg="del">
          <ac:chgData name="Matthew Weber" userId="cb8fa425-774b-40a7-b0f2-d5b57e79fa6f" providerId="ADAL" clId="{416331A4-5993-4ABC-9964-79E951A960A4}" dt="2024-07-01T19:41:50.558" v="96" actId="26606"/>
          <ac:spMkLst>
            <pc:docMk/>
            <pc:sldMk cId="2923562659" sldId="257"/>
            <ac:spMk id="1039" creationId="{79BB35BC-D5C2-4C8B-A22A-A71E6191913B}"/>
          </ac:spMkLst>
        </pc:spChg>
        <pc:spChg chg="add">
          <ac:chgData name="Matthew Weber" userId="cb8fa425-774b-40a7-b0f2-d5b57e79fa6f" providerId="ADAL" clId="{416331A4-5993-4ABC-9964-79E951A960A4}" dt="2024-07-01T19:41:50.558" v="96" actId="26606"/>
          <ac:spMkLst>
            <pc:docMk/>
            <pc:sldMk cId="2923562659" sldId="257"/>
            <ac:spMk id="1044" creationId="{79BB35BC-D5C2-4C8B-A22A-A71E6191913B}"/>
          </ac:spMkLst>
        </pc:spChg>
        <pc:picChg chg="del">
          <ac:chgData name="Matthew Weber" userId="cb8fa425-774b-40a7-b0f2-d5b57e79fa6f" providerId="ADAL" clId="{416331A4-5993-4ABC-9964-79E951A960A4}" dt="2024-07-01T19:41:35.758" v="94" actId="478"/>
          <ac:picMkLst>
            <pc:docMk/>
            <pc:sldMk cId="2923562659" sldId="257"/>
            <ac:picMk id="2" creationId="{42C07A94-A754-75CB-C3DA-346EBBF4078D}"/>
          </ac:picMkLst>
        </pc:picChg>
        <pc:picChg chg="add mod">
          <ac:chgData name="Matthew Weber" userId="cb8fa425-774b-40a7-b0f2-d5b57e79fa6f" providerId="ADAL" clId="{416331A4-5993-4ABC-9964-79E951A960A4}" dt="2024-07-01T19:41:55.093" v="97"/>
          <ac:picMkLst>
            <pc:docMk/>
            <pc:sldMk cId="2923562659" sldId="257"/>
            <ac:picMk id="4" creationId="{E3076670-0BAF-DD3D-109F-4069E1A18942}"/>
          </ac:picMkLst>
        </pc:picChg>
      </pc:sldChg>
      <pc:sldChg chg="addSp delSp modSp del mod">
        <pc:chgData name="Matthew Weber" userId="cb8fa425-774b-40a7-b0f2-d5b57e79fa6f" providerId="ADAL" clId="{416331A4-5993-4ABC-9964-79E951A960A4}" dt="2024-07-05T16:48:05.258" v="535" actId="2696"/>
        <pc:sldMkLst>
          <pc:docMk/>
          <pc:sldMk cId="754623724" sldId="258"/>
        </pc:sldMkLst>
        <pc:spChg chg="del mod">
          <ac:chgData name="Matthew Weber" userId="cb8fa425-774b-40a7-b0f2-d5b57e79fa6f" providerId="ADAL" clId="{416331A4-5993-4ABC-9964-79E951A960A4}" dt="2024-07-05T16:47:54.265" v="531" actId="478"/>
          <ac:spMkLst>
            <pc:docMk/>
            <pc:sldMk cId="754623724" sldId="258"/>
            <ac:spMk id="3" creationId="{8F4C1733-6E4C-D12A-B536-419328C4EDAA}"/>
          </ac:spMkLst>
        </pc:spChg>
        <pc:spChg chg="add mod">
          <ac:chgData name="Matthew Weber" userId="cb8fa425-774b-40a7-b0f2-d5b57e79fa6f" providerId="ADAL" clId="{416331A4-5993-4ABC-9964-79E951A960A4}" dt="2024-07-05T16:47:54.265" v="531" actId="478"/>
          <ac:spMkLst>
            <pc:docMk/>
            <pc:sldMk cId="754623724" sldId="258"/>
            <ac:spMk id="5" creationId="{37C779A9-BF6E-5C4F-47D3-84150ED96C80}"/>
          </ac:spMkLst>
        </pc:spChg>
        <pc:spChg chg="del mod">
          <ac:chgData name="Matthew Weber" userId="cb8fa425-774b-40a7-b0f2-d5b57e79fa6f" providerId="ADAL" clId="{416331A4-5993-4ABC-9964-79E951A960A4}" dt="2024-07-01T19:42:48.071" v="103" actId="478"/>
          <ac:spMkLst>
            <pc:docMk/>
            <pc:sldMk cId="754623724" sldId="258"/>
            <ac:spMk id="28" creationId="{1E4CC2EA-B3E7-7DEC-371C-432750ECA60F}"/>
          </ac:spMkLst>
        </pc:spChg>
        <pc:picChg chg="del">
          <ac:chgData name="Matthew Weber" userId="cb8fa425-774b-40a7-b0f2-d5b57e79fa6f" providerId="ADAL" clId="{416331A4-5993-4ABC-9964-79E951A960A4}" dt="2024-07-01T19:42:44.954" v="101" actId="478"/>
          <ac:picMkLst>
            <pc:docMk/>
            <pc:sldMk cId="754623724" sldId="258"/>
            <ac:picMk id="1027" creationId="{F869B7D7-168B-FCAB-5E27-35BC3A48E375}"/>
          </ac:picMkLst>
        </pc:picChg>
      </pc:sldChg>
      <pc:sldChg chg="addSp delSp modSp mod">
        <pc:chgData name="Matthew Weber" userId="cb8fa425-774b-40a7-b0f2-d5b57e79fa6f" providerId="ADAL" clId="{416331A4-5993-4ABC-9964-79E951A960A4}" dt="2024-07-05T16:48:17.918" v="553" actId="14100"/>
        <pc:sldMkLst>
          <pc:docMk/>
          <pc:sldMk cId="4169116557" sldId="259"/>
        </pc:sldMkLst>
        <pc:spChg chg="mod">
          <ac:chgData name="Matthew Weber" userId="cb8fa425-774b-40a7-b0f2-d5b57e79fa6f" providerId="ADAL" clId="{416331A4-5993-4ABC-9964-79E951A960A4}" dt="2024-07-05T16:48:17.918" v="553" actId="14100"/>
          <ac:spMkLst>
            <pc:docMk/>
            <pc:sldMk cId="4169116557" sldId="259"/>
            <ac:spMk id="2" creationId="{51C08503-DA61-147C-F172-6AB2F4E1D578}"/>
          </ac:spMkLst>
        </pc:spChg>
        <pc:spChg chg="mod">
          <ac:chgData name="Matthew Weber" userId="cb8fa425-774b-40a7-b0f2-d5b57e79fa6f" providerId="ADAL" clId="{416331A4-5993-4ABC-9964-79E951A960A4}" dt="2024-07-05T16:48:01.583" v="534" actId="20577"/>
          <ac:spMkLst>
            <pc:docMk/>
            <pc:sldMk cId="4169116557" sldId="259"/>
            <ac:spMk id="3" creationId="{8F4C1733-6E4C-D12A-B536-419328C4EDAA}"/>
          </ac:spMkLst>
        </pc:spChg>
        <pc:spChg chg="add mod">
          <ac:chgData name="Matthew Weber" userId="cb8fa425-774b-40a7-b0f2-d5b57e79fa6f" providerId="ADAL" clId="{416331A4-5993-4ABC-9964-79E951A960A4}" dt="2024-07-01T19:44:53.795" v="132"/>
          <ac:spMkLst>
            <pc:docMk/>
            <pc:sldMk cId="4169116557" sldId="259"/>
            <ac:spMk id="9" creationId="{2AF02388-7F6A-CFD1-D458-03BCE580CAF5}"/>
          </ac:spMkLst>
        </pc:spChg>
        <pc:spChg chg="del">
          <ac:chgData name="Matthew Weber" userId="cb8fa425-774b-40a7-b0f2-d5b57e79fa6f" providerId="ADAL" clId="{416331A4-5993-4ABC-9964-79E951A960A4}" dt="2024-07-01T19:44:57.376" v="133" actId="26606"/>
          <ac:spMkLst>
            <pc:docMk/>
            <pc:sldMk cId="4169116557" sldId="259"/>
            <ac:spMk id="3100" creationId="{0E3596DD-156A-473E-9BB3-C6A29F7574E9}"/>
          </ac:spMkLst>
        </pc:spChg>
        <pc:spChg chg="del">
          <ac:chgData name="Matthew Weber" userId="cb8fa425-774b-40a7-b0f2-d5b57e79fa6f" providerId="ADAL" clId="{416331A4-5993-4ABC-9964-79E951A960A4}" dt="2024-07-01T19:44:57.376" v="133" actId="26606"/>
          <ac:spMkLst>
            <pc:docMk/>
            <pc:sldMk cId="4169116557" sldId="259"/>
            <ac:spMk id="3102" creationId="{2C46C4D6-C474-4E92-B52E-944C1118F7B6}"/>
          </ac:spMkLst>
        </pc:spChg>
        <pc:spChg chg="add">
          <ac:chgData name="Matthew Weber" userId="cb8fa425-774b-40a7-b0f2-d5b57e79fa6f" providerId="ADAL" clId="{416331A4-5993-4ABC-9964-79E951A960A4}" dt="2024-07-01T19:44:57.376" v="133" actId="26606"/>
          <ac:spMkLst>
            <pc:docMk/>
            <pc:sldMk cId="4169116557" sldId="259"/>
            <ac:spMk id="3107" creationId="{0E3596DD-156A-473E-9BB3-C6A29F7574E9}"/>
          </ac:spMkLst>
        </pc:spChg>
        <pc:spChg chg="add">
          <ac:chgData name="Matthew Weber" userId="cb8fa425-774b-40a7-b0f2-d5b57e79fa6f" providerId="ADAL" clId="{416331A4-5993-4ABC-9964-79E951A960A4}" dt="2024-07-01T19:44:57.376" v="133" actId="26606"/>
          <ac:spMkLst>
            <pc:docMk/>
            <pc:sldMk cId="4169116557" sldId="259"/>
            <ac:spMk id="3109" creationId="{2C46C4D6-C474-4E92-B52E-944C1118F7B6}"/>
          </ac:spMkLst>
        </pc:spChg>
        <pc:grpChg chg="del">
          <ac:chgData name="Matthew Weber" userId="cb8fa425-774b-40a7-b0f2-d5b57e79fa6f" providerId="ADAL" clId="{416331A4-5993-4ABC-9964-79E951A960A4}" dt="2024-07-01T19:44:38.645" v="131" actId="478"/>
          <ac:grpSpMkLst>
            <pc:docMk/>
            <pc:sldMk cId="4169116557" sldId="259"/>
            <ac:grpSpMk id="4" creationId="{319665D7-51BC-9AEB-AE9A-F0228584F2D5}"/>
          </ac:grpSpMkLst>
        </pc:grpChg>
        <pc:grpChg chg="add mod">
          <ac:chgData name="Matthew Weber" userId="cb8fa425-774b-40a7-b0f2-d5b57e79fa6f" providerId="ADAL" clId="{416331A4-5993-4ABC-9964-79E951A960A4}" dt="2024-07-01T19:44:57.376" v="133" actId="26606"/>
          <ac:grpSpMkLst>
            <pc:docMk/>
            <pc:sldMk cId="4169116557" sldId="259"/>
            <ac:grpSpMk id="7" creationId="{35010948-3A45-F26C-696D-025D924755B7}"/>
          </ac:grpSpMkLst>
        </pc:grpChg>
        <pc:picChg chg="add mod">
          <ac:chgData name="Matthew Weber" userId="cb8fa425-774b-40a7-b0f2-d5b57e79fa6f" providerId="ADAL" clId="{416331A4-5993-4ABC-9964-79E951A960A4}" dt="2024-07-01T19:44:53.795" v="132"/>
          <ac:picMkLst>
            <pc:docMk/>
            <pc:sldMk cId="4169116557" sldId="259"/>
            <ac:picMk id="8" creationId="{7C684AA8-0E92-3924-527B-6A2F2D7D9EB4}"/>
          </ac:picMkLst>
        </pc:picChg>
      </pc:sldChg>
      <pc:sldChg chg="addSp delSp modSp mod">
        <pc:chgData name="Matthew Weber" userId="cb8fa425-774b-40a7-b0f2-d5b57e79fa6f" providerId="ADAL" clId="{416331A4-5993-4ABC-9964-79E951A960A4}" dt="2024-07-05T16:50:16.187" v="621" actId="20577"/>
        <pc:sldMkLst>
          <pc:docMk/>
          <pc:sldMk cId="2846251533" sldId="260"/>
        </pc:sldMkLst>
        <pc:spChg chg="mod">
          <ac:chgData name="Matthew Weber" userId="cb8fa425-774b-40a7-b0f2-d5b57e79fa6f" providerId="ADAL" clId="{416331A4-5993-4ABC-9964-79E951A960A4}" dt="2024-07-05T16:48:52.448" v="573" actId="14100"/>
          <ac:spMkLst>
            <pc:docMk/>
            <pc:sldMk cId="2846251533" sldId="260"/>
            <ac:spMk id="2" creationId="{51C08503-DA61-147C-F172-6AB2F4E1D578}"/>
          </ac:spMkLst>
        </pc:spChg>
        <pc:spChg chg="mod">
          <ac:chgData name="Matthew Weber" userId="cb8fa425-774b-40a7-b0f2-d5b57e79fa6f" providerId="ADAL" clId="{416331A4-5993-4ABC-9964-79E951A960A4}" dt="2024-07-05T16:50:16.187" v="621" actId="20577"/>
          <ac:spMkLst>
            <pc:docMk/>
            <pc:sldMk cId="2846251533" sldId="260"/>
            <ac:spMk id="3" creationId="{8F4C1733-6E4C-D12A-B536-419328C4EDAA}"/>
          </ac:spMkLst>
        </pc:spChg>
        <pc:spChg chg="add mod">
          <ac:chgData name="Matthew Weber" userId="cb8fa425-774b-40a7-b0f2-d5b57e79fa6f" providerId="ADAL" clId="{416331A4-5993-4ABC-9964-79E951A960A4}" dt="2024-07-01T19:48:29.387" v="158" actId="1076"/>
          <ac:spMkLst>
            <pc:docMk/>
            <pc:sldMk cId="2846251533" sldId="260"/>
            <ac:spMk id="9" creationId="{843AF394-AC7E-BC1B-E0E5-246867D9B98F}"/>
          </ac:spMkLst>
        </pc:spChg>
        <pc:spChg chg="del">
          <ac:chgData name="Matthew Weber" userId="cb8fa425-774b-40a7-b0f2-d5b57e79fa6f" providerId="ADAL" clId="{416331A4-5993-4ABC-9964-79E951A960A4}" dt="2024-07-01T19:47:56.823" v="149" actId="26606"/>
          <ac:spMkLst>
            <pc:docMk/>
            <pc:sldMk cId="2846251533" sldId="260"/>
            <ac:spMk id="25" creationId="{0E3596DD-156A-473E-9BB3-C6A29F7574E9}"/>
          </ac:spMkLst>
        </pc:spChg>
        <pc:spChg chg="del">
          <ac:chgData name="Matthew Weber" userId="cb8fa425-774b-40a7-b0f2-d5b57e79fa6f" providerId="ADAL" clId="{416331A4-5993-4ABC-9964-79E951A960A4}" dt="2024-07-01T19:47:56.823" v="149" actId="26606"/>
          <ac:spMkLst>
            <pc:docMk/>
            <pc:sldMk cId="2846251533" sldId="260"/>
            <ac:spMk id="27" creationId="{2C46C4D6-C474-4E92-B52E-944C1118F7B6}"/>
          </ac:spMkLst>
        </pc:spChg>
        <pc:spChg chg="add mod">
          <ac:chgData name="Matthew Weber" userId="cb8fa425-774b-40a7-b0f2-d5b57e79fa6f" providerId="ADAL" clId="{416331A4-5993-4ABC-9964-79E951A960A4}" dt="2024-07-01T19:47:54.722" v="148"/>
          <ac:spMkLst>
            <pc:docMk/>
            <pc:sldMk cId="2846251533" sldId="260"/>
            <ac:spMk id="35" creationId="{B0D98DC1-E749-3625-CEF7-283A02F21C45}"/>
          </ac:spMkLst>
        </pc:spChg>
        <pc:spChg chg="add">
          <ac:chgData name="Matthew Weber" userId="cb8fa425-774b-40a7-b0f2-d5b57e79fa6f" providerId="ADAL" clId="{416331A4-5993-4ABC-9964-79E951A960A4}" dt="2024-07-01T19:47:56.823" v="149" actId="26606"/>
          <ac:spMkLst>
            <pc:docMk/>
            <pc:sldMk cId="2846251533" sldId="260"/>
            <ac:spMk id="40" creationId="{0E3596DD-156A-473E-9BB3-C6A29F7574E9}"/>
          </ac:spMkLst>
        </pc:spChg>
        <pc:spChg chg="add">
          <ac:chgData name="Matthew Weber" userId="cb8fa425-774b-40a7-b0f2-d5b57e79fa6f" providerId="ADAL" clId="{416331A4-5993-4ABC-9964-79E951A960A4}" dt="2024-07-01T19:47:56.823" v="149" actId="26606"/>
          <ac:spMkLst>
            <pc:docMk/>
            <pc:sldMk cId="2846251533" sldId="260"/>
            <ac:spMk id="42" creationId="{2C46C4D6-C474-4E92-B52E-944C1118F7B6}"/>
          </ac:spMkLst>
        </pc:spChg>
        <pc:grpChg chg="del">
          <ac:chgData name="Matthew Weber" userId="cb8fa425-774b-40a7-b0f2-d5b57e79fa6f" providerId="ADAL" clId="{416331A4-5993-4ABC-9964-79E951A960A4}" dt="2024-07-01T19:47:44.946" v="147" actId="478"/>
          <ac:grpSpMkLst>
            <pc:docMk/>
            <pc:sldMk cId="2846251533" sldId="260"/>
            <ac:grpSpMk id="4" creationId="{6FA23A0E-F7AA-FB62-F255-AE778F4B3225}"/>
          </ac:grpSpMkLst>
        </pc:grpChg>
        <pc:grpChg chg="add mod">
          <ac:chgData name="Matthew Weber" userId="cb8fa425-774b-40a7-b0f2-d5b57e79fa6f" providerId="ADAL" clId="{416331A4-5993-4ABC-9964-79E951A960A4}" dt="2024-07-01T19:48:01.891" v="150" actId="14100"/>
          <ac:grpSpMkLst>
            <pc:docMk/>
            <pc:sldMk cId="2846251533" sldId="260"/>
            <ac:grpSpMk id="7" creationId="{1F815B1C-9F82-F635-81A2-E53B34D803D2}"/>
          </ac:grpSpMkLst>
        </pc:grpChg>
        <pc:picChg chg="add mod">
          <ac:chgData name="Matthew Weber" userId="cb8fa425-774b-40a7-b0f2-d5b57e79fa6f" providerId="ADAL" clId="{416331A4-5993-4ABC-9964-79E951A960A4}" dt="2024-07-01T19:47:54.722" v="148"/>
          <ac:picMkLst>
            <pc:docMk/>
            <pc:sldMk cId="2846251533" sldId="260"/>
            <ac:picMk id="8" creationId="{0AC2847F-5EE7-3DA9-EDF3-EFD3B12883BE}"/>
          </ac:picMkLst>
        </pc:picChg>
      </pc:sldChg>
      <pc:sldChg chg="addSp delSp modSp mod">
        <pc:chgData name="Matthew Weber" userId="cb8fa425-774b-40a7-b0f2-d5b57e79fa6f" providerId="ADAL" clId="{416331A4-5993-4ABC-9964-79E951A960A4}" dt="2024-07-05T16:50:19.963" v="625" actId="20577"/>
        <pc:sldMkLst>
          <pc:docMk/>
          <pc:sldMk cId="2595567678" sldId="261"/>
        </pc:sldMkLst>
        <pc:spChg chg="mod">
          <ac:chgData name="Matthew Weber" userId="cb8fa425-774b-40a7-b0f2-d5b57e79fa6f" providerId="ADAL" clId="{416331A4-5993-4ABC-9964-79E951A960A4}" dt="2024-07-05T16:49:10.571" v="592" actId="1076"/>
          <ac:spMkLst>
            <pc:docMk/>
            <pc:sldMk cId="2595567678" sldId="261"/>
            <ac:spMk id="2" creationId="{51C08503-DA61-147C-F172-6AB2F4E1D578}"/>
          </ac:spMkLst>
        </pc:spChg>
        <pc:spChg chg="mod">
          <ac:chgData name="Matthew Weber" userId="cb8fa425-774b-40a7-b0f2-d5b57e79fa6f" providerId="ADAL" clId="{416331A4-5993-4ABC-9964-79E951A960A4}" dt="2024-07-05T16:50:19.963" v="625" actId="20577"/>
          <ac:spMkLst>
            <pc:docMk/>
            <pc:sldMk cId="2595567678" sldId="261"/>
            <ac:spMk id="3" creationId="{8F4C1733-6E4C-D12A-B536-419328C4EDAA}"/>
          </ac:spMkLst>
        </pc:spChg>
        <pc:spChg chg="add mod">
          <ac:chgData name="Matthew Weber" userId="cb8fa425-774b-40a7-b0f2-d5b57e79fa6f" providerId="ADAL" clId="{416331A4-5993-4ABC-9964-79E951A960A4}" dt="2024-07-01T19:50:03.071" v="165"/>
          <ac:spMkLst>
            <pc:docMk/>
            <pc:sldMk cId="2595567678" sldId="261"/>
            <ac:spMk id="6" creationId="{FDA27093-E9E8-601D-BA06-AB7ECF8A25A6}"/>
          </ac:spMkLst>
        </pc:spChg>
        <pc:spChg chg="add mod">
          <ac:chgData name="Matthew Weber" userId="cb8fa425-774b-40a7-b0f2-d5b57e79fa6f" providerId="ADAL" clId="{416331A4-5993-4ABC-9964-79E951A960A4}" dt="2024-07-01T19:50:36.118" v="174" actId="14100"/>
          <ac:spMkLst>
            <pc:docMk/>
            <pc:sldMk cId="2595567678" sldId="261"/>
            <ac:spMk id="11" creationId="{9201B8F1-C60D-3E13-E15E-E87943B1618A}"/>
          </ac:spMkLst>
        </pc:spChg>
        <pc:grpChg chg="add mod">
          <ac:chgData name="Matthew Weber" userId="cb8fa425-774b-40a7-b0f2-d5b57e79fa6f" providerId="ADAL" clId="{416331A4-5993-4ABC-9964-79E951A960A4}" dt="2024-07-01T19:50:26.527" v="170" actId="1076"/>
          <ac:grpSpMkLst>
            <pc:docMk/>
            <pc:sldMk cId="2595567678" sldId="261"/>
            <ac:grpSpMk id="4" creationId="{D1D509F5-4D95-119F-17C2-6124673FE6F4}"/>
          </ac:grpSpMkLst>
        </pc:grpChg>
        <pc:grpChg chg="del">
          <ac:chgData name="Matthew Weber" userId="cb8fa425-774b-40a7-b0f2-d5b57e79fa6f" providerId="ADAL" clId="{416331A4-5993-4ABC-9964-79E951A960A4}" dt="2024-07-01T19:49:48.795" v="164" actId="478"/>
          <ac:grpSpMkLst>
            <pc:docMk/>
            <pc:sldMk cId="2595567678" sldId="261"/>
            <ac:grpSpMk id="7" creationId="{A9B38DA0-A910-D14D-4E01-1D4C92F7C4AA}"/>
          </ac:grpSpMkLst>
        </pc:grpChg>
        <pc:picChg chg="add mod">
          <ac:chgData name="Matthew Weber" userId="cb8fa425-774b-40a7-b0f2-d5b57e79fa6f" providerId="ADAL" clId="{416331A4-5993-4ABC-9964-79E951A960A4}" dt="2024-07-01T19:50:03.071" v="165"/>
          <ac:picMkLst>
            <pc:docMk/>
            <pc:sldMk cId="2595567678" sldId="261"/>
            <ac:picMk id="5" creationId="{C217248B-CABB-A628-0669-AB8A6CFE2E60}"/>
          </ac:picMkLst>
        </pc:picChg>
      </pc:sldChg>
      <pc:sldChg chg="addSp delSp modSp mod">
        <pc:chgData name="Matthew Weber" userId="cb8fa425-774b-40a7-b0f2-d5b57e79fa6f" providerId="ADAL" clId="{416331A4-5993-4ABC-9964-79E951A960A4}" dt="2024-07-05T16:50:23.679" v="627" actId="20577"/>
        <pc:sldMkLst>
          <pc:docMk/>
          <pc:sldMk cId="3183407483" sldId="262"/>
        </pc:sldMkLst>
        <pc:spChg chg="mod">
          <ac:chgData name="Matthew Weber" userId="cb8fa425-774b-40a7-b0f2-d5b57e79fa6f" providerId="ADAL" clId="{416331A4-5993-4ABC-9964-79E951A960A4}" dt="2024-07-05T16:49:24.432" v="611" actId="14100"/>
          <ac:spMkLst>
            <pc:docMk/>
            <pc:sldMk cId="3183407483" sldId="262"/>
            <ac:spMk id="2" creationId="{51C08503-DA61-147C-F172-6AB2F4E1D578}"/>
          </ac:spMkLst>
        </pc:spChg>
        <pc:spChg chg="mod">
          <ac:chgData name="Matthew Weber" userId="cb8fa425-774b-40a7-b0f2-d5b57e79fa6f" providerId="ADAL" clId="{416331A4-5993-4ABC-9964-79E951A960A4}" dt="2024-07-05T16:50:23.679" v="627" actId="20577"/>
          <ac:spMkLst>
            <pc:docMk/>
            <pc:sldMk cId="3183407483" sldId="262"/>
            <ac:spMk id="3" creationId="{8F4C1733-6E4C-D12A-B536-419328C4EDAA}"/>
          </ac:spMkLst>
        </pc:spChg>
        <pc:spChg chg="add">
          <ac:chgData name="Matthew Weber" userId="cb8fa425-774b-40a7-b0f2-d5b57e79fa6f" providerId="ADAL" clId="{416331A4-5993-4ABC-9964-79E951A960A4}" dt="2024-07-02T13:12:10.490" v="175"/>
          <ac:spMkLst>
            <pc:docMk/>
            <pc:sldMk cId="3183407483" sldId="262"/>
            <ac:spMk id="7" creationId="{0CE00BF5-FD59-98A6-9965-E4D0BF425713}"/>
          </ac:spMkLst>
        </pc:spChg>
        <pc:spChg chg="add">
          <ac:chgData name="Matthew Weber" userId="cb8fa425-774b-40a7-b0f2-d5b57e79fa6f" providerId="ADAL" clId="{416331A4-5993-4ABC-9964-79E951A960A4}" dt="2024-07-02T13:12:10.490" v="175"/>
          <ac:spMkLst>
            <pc:docMk/>
            <pc:sldMk cId="3183407483" sldId="262"/>
            <ac:spMk id="8" creationId="{1A4D238D-D470-26AA-4C0E-E27A28D29252}"/>
          </ac:spMkLst>
        </pc:spChg>
        <pc:spChg chg="add mod">
          <ac:chgData name="Matthew Weber" userId="cb8fa425-774b-40a7-b0f2-d5b57e79fa6f" providerId="ADAL" clId="{416331A4-5993-4ABC-9964-79E951A960A4}" dt="2024-07-02T13:13:39.089" v="205" actId="1076"/>
          <ac:spMkLst>
            <pc:docMk/>
            <pc:sldMk cId="3183407483" sldId="262"/>
            <ac:spMk id="10" creationId="{14DF519F-C208-6664-1520-FD7815DEB471}"/>
          </ac:spMkLst>
        </pc:spChg>
        <pc:grpChg chg="del">
          <ac:chgData name="Matthew Weber" userId="cb8fa425-774b-40a7-b0f2-d5b57e79fa6f" providerId="ADAL" clId="{416331A4-5993-4ABC-9964-79E951A960A4}" dt="2024-07-02T13:12:43.027" v="178" actId="478"/>
          <ac:grpSpMkLst>
            <pc:docMk/>
            <pc:sldMk cId="3183407483" sldId="262"/>
            <ac:grpSpMk id="4" creationId="{87661991-24F6-B23C-2582-730658680274}"/>
          </ac:grpSpMkLst>
        </pc:grpChg>
        <pc:picChg chg="add mod">
          <ac:chgData name="Matthew Weber" userId="cb8fa425-774b-40a7-b0f2-d5b57e79fa6f" providerId="ADAL" clId="{416331A4-5993-4ABC-9964-79E951A960A4}" dt="2024-07-02T13:13:00.401" v="182" actId="1076"/>
          <ac:picMkLst>
            <pc:docMk/>
            <pc:sldMk cId="3183407483" sldId="262"/>
            <ac:picMk id="9" creationId="{194D4488-E087-472B-1A0F-8048AD5BA807}"/>
          </ac:picMkLst>
        </pc:picChg>
        <pc:picChg chg="add">
          <ac:chgData name="Matthew Weber" userId="cb8fa425-774b-40a7-b0f2-d5b57e79fa6f" providerId="ADAL" clId="{416331A4-5993-4ABC-9964-79E951A960A4}" dt="2024-07-02T13:12:10.490" v="175"/>
          <ac:picMkLst>
            <pc:docMk/>
            <pc:sldMk cId="3183407483" sldId="262"/>
            <ac:picMk id="2049" creationId="{4752A9B7-1301-1BFF-8F5E-EC74A4535228}"/>
          </ac:picMkLst>
        </pc:picChg>
      </pc:sldChg>
      <pc:sldChg chg="addSp delSp modSp new mod setBg">
        <pc:chgData name="Matthew Weber" userId="cb8fa425-774b-40a7-b0f2-d5b57e79fa6f" providerId="ADAL" clId="{416331A4-5993-4ABC-9964-79E951A960A4}" dt="2024-07-05T17:42:31.457" v="1978" actId="20577"/>
        <pc:sldMkLst>
          <pc:docMk/>
          <pc:sldMk cId="1355892443" sldId="263"/>
        </pc:sldMkLst>
        <pc:spChg chg="del">
          <ac:chgData name="Matthew Weber" userId="cb8fa425-774b-40a7-b0f2-d5b57e79fa6f" providerId="ADAL" clId="{416331A4-5993-4ABC-9964-79E951A960A4}" dt="2024-07-02T13:14:10.871" v="208" actId="478"/>
          <ac:spMkLst>
            <pc:docMk/>
            <pc:sldMk cId="1355892443" sldId="263"/>
            <ac:spMk id="2" creationId="{E86DADA9-7E03-1B77-BB53-847C56662AF6}"/>
          </ac:spMkLst>
        </pc:spChg>
        <pc:spChg chg="del">
          <ac:chgData name="Matthew Weber" userId="cb8fa425-774b-40a7-b0f2-d5b57e79fa6f" providerId="ADAL" clId="{416331A4-5993-4ABC-9964-79E951A960A4}" dt="2024-07-02T13:14:07.357" v="207" actId="478"/>
          <ac:spMkLst>
            <pc:docMk/>
            <pc:sldMk cId="1355892443" sldId="263"/>
            <ac:spMk id="3" creationId="{7C721AE4-3366-4708-A6B5-D6311C019B54}"/>
          </ac:spMkLst>
        </pc:spChg>
        <pc:spChg chg="add mod">
          <ac:chgData name="Matthew Weber" userId="cb8fa425-774b-40a7-b0f2-d5b57e79fa6f" providerId="ADAL" clId="{416331A4-5993-4ABC-9964-79E951A960A4}" dt="2024-07-05T16:50:51.132" v="650" actId="14100"/>
          <ac:spMkLst>
            <pc:docMk/>
            <pc:sldMk cId="1355892443" sldId="263"/>
            <ac:spMk id="4" creationId="{D41CD4A4-34F9-C2DF-2E96-BBC1E8A26D1A}"/>
          </ac:spMkLst>
        </pc:spChg>
        <pc:spChg chg="add mod">
          <ac:chgData name="Matthew Weber" userId="cb8fa425-774b-40a7-b0f2-d5b57e79fa6f" providerId="ADAL" clId="{416331A4-5993-4ABC-9964-79E951A960A4}" dt="2024-07-05T17:42:31.457" v="1978" actId="20577"/>
          <ac:spMkLst>
            <pc:docMk/>
            <pc:sldMk cId="1355892443" sldId="263"/>
            <ac:spMk id="5" creationId="{A396B25C-6CA6-8604-7851-0C719FDF0968}"/>
          </ac:spMkLst>
        </pc:spChg>
        <pc:spChg chg="add mod">
          <ac:chgData name="Matthew Weber" userId="cb8fa425-774b-40a7-b0f2-d5b57e79fa6f" providerId="ADAL" clId="{416331A4-5993-4ABC-9964-79E951A960A4}" dt="2024-07-02T13:15:26.829" v="218" actId="113"/>
          <ac:spMkLst>
            <pc:docMk/>
            <pc:sldMk cId="1355892443" sldId="263"/>
            <ac:spMk id="6" creationId="{7A1B54FB-901E-1329-0206-4243DAD2AAA2}"/>
          </ac:spMkLst>
        </pc:spChg>
        <pc:spChg chg="add mod">
          <ac:chgData name="Matthew Weber" userId="cb8fa425-774b-40a7-b0f2-d5b57e79fa6f" providerId="ADAL" clId="{416331A4-5993-4ABC-9964-79E951A960A4}" dt="2024-07-05T17:42:05.879" v="1964" actId="1076"/>
          <ac:spMkLst>
            <pc:docMk/>
            <pc:sldMk cId="1355892443" sldId="263"/>
            <ac:spMk id="8" creationId="{ACE3DD40-6EB0-E387-2AC2-67F2C428EAE8}"/>
          </ac:spMkLst>
        </pc:spChg>
        <pc:spChg chg="add mod">
          <ac:chgData name="Matthew Weber" userId="cb8fa425-774b-40a7-b0f2-d5b57e79fa6f" providerId="ADAL" clId="{416331A4-5993-4ABC-9964-79E951A960A4}" dt="2024-07-02T13:15:26.829" v="218" actId="113"/>
          <ac:spMkLst>
            <pc:docMk/>
            <pc:sldMk cId="1355892443" sldId="263"/>
            <ac:spMk id="12" creationId="{A949F5A0-DB8E-C20C-00E9-581721AB278C}"/>
          </ac:spMkLst>
        </pc:spChg>
        <pc:spChg chg="add mod">
          <ac:chgData name="Matthew Weber" userId="cb8fa425-774b-40a7-b0f2-d5b57e79fa6f" providerId="ADAL" clId="{416331A4-5993-4ABC-9964-79E951A960A4}" dt="2024-07-02T13:17:24.190" v="238"/>
          <ac:spMkLst>
            <pc:docMk/>
            <pc:sldMk cId="1355892443" sldId="263"/>
            <ac:spMk id="15" creationId="{8FBF9081-809F-3C15-02DA-243EFE602856}"/>
          </ac:spMkLst>
        </pc:spChg>
        <pc:spChg chg="add mod">
          <ac:chgData name="Matthew Weber" userId="cb8fa425-774b-40a7-b0f2-d5b57e79fa6f" providerId="ADAL" clId="{416331A4-5993-4ABC-9964-79E951A960A4}" dt="2024-07-02T13:17:24.190" v="238"/>
          <ac:spMkLst>
            <pc:docMk/>
            <pc:sldMk cId="1355892443" sldId="263"/>
            <ac:spMk id="16" creationId="{91AB19ED-143A-1DBB-1E44-43860069DDFD}"/>
          </ac:spMkLst>
        </pc:spChg>
        <pc:spChg chg="add mod">
          <ac:chgData name="Matthew Weber" userId="cb8fa425-774b-40a7-b0f2-d5b57e79fa6f" providerId="ADAL" clId="{416331A4-5993-4ABC-9964-79E951A960A4}" dt="2024-07-02T13:17:56.512" v="251" actId="1076"/>
          <ac:spMkLst>
            <pc:docMk/>
            <pc:sldMk cId="1355892443" sldId="263"/>
            <ac:spMk id="17" creationId="{92611AB1-9545-7560-C8B8-D99A14CA0584}"/>
          </ac:spMkLst>
        </pc:spChg>
        <pc:spChg chg="add">
          <ac:chgData name="Matthew Weber" userId="cb8fa425-774b-40a7-b0f2-d5b57e79fa6f" providerId="ADAL" clId="{416331A4-5993-4ABC-9964-79E951A960A4}" dt="2024-07-02T13:17:29.511" v="240" actId="26606"/>
          <ac:spMkLst>
            <pc:docMk/>
            <pc:sldMk cId="1355892443" sldId="263"/>
            <ac:spMk id="22" creationId="{0E3596DD-156A-473E-9BB3-C6A29F7574E9}"/>
          </ac:spMkLst>
        </pc:spChg>
        <pc:spChg chg="add">
          <ac:chgData name="Matthew Weber" userId="cb8fa425-774b-40a7-b0f2-d5b57e79fa6f" providerId="ADAL" clId="{416331A4-5993-4ABC-9964-79E951A960A4}" dt="2024-07-02T13:17:29.511" v="240" actId="26606"/>
          <ac:spMkLst>
            <pc:docMk/>
            <pc:sldMk cId="1355892443" sldId="263"/>
            <ac:spMk id="24" creationId="{2C46C4D6-C474-4E92-B52E-944C1118F7B6}"/>
          </ac:spMkLst>
        </pc:spChg>
        <pc:grpChg chg="add mod">
          <ac:chgData name="Matthew Weber" userId="cb8fa425-774b-40a7-b0f2-d5b57e79fa6f" providerId="ADAL" clId="{416331A4-5993-4ABC-9964-79E951A960A4}" dt="2024-07-02T13:15:24.034" v="217" actId="113"/>
          <ac:grpSpMkLst>
            <pc:docMk/>
            <pc:sldMk cId="1355892443" sldId="263"/>
            <ac:grpSpMk id="7" creationId="{305CE334-7F51-D6E8-804F-9C378DAE2E77}"/>
          </ac:grpSpMkLst>
        </pc:grpChg>
        <pc:grpChg chg="add del mod">
          <ac:chgData name="Matthew Weber" userId="cb8fa425-774b-40a7-b0f2-d5b57e79fa6f" providerId="ADAL" clId="{416331A4-5993-4ABC-9964-79E951A960A4}" dt="2024-07-05T17:02:58.070" v="826" actId="478"/>
          <ac:grpSpMkLst>
            <pc:docMk/>
            <pc:sldMk cId="1355892443" sldId="263"/>
            <ac:grpSpMk id="13" creationId="{ABC30E07-A77C-A0C1-3EB9-6473540658D3}"/>
          </ac:grpSpMkLst>
        </pc:grpChg>
        <pc:picChg chg="add mod modCrop">
          <ac:chgData name="Matthew Weber" userId="cb8fa425-774b-40a7-b0f2-d5b57e79fa6f" providerId="ADAL" clId="{416331A4-5993-4ABC-9964-79E951A960A4}" dt="2024-07-05T17:06:40.933" v="851" actId="732"/>
          <ac:picMkLst>
            <pc:docMk/>
            <pc:sldMk cId="1355892443" sldId="263"/>
            <ac:picMk id="3" creationId="{D2060EE5-1932-9815-381A-6279F1F8EB6E}"/>
          </ac:picMkLst>
        </pc:picChg>
        <pc:picChg chg="add mod modCrop">
          <ac:chgData name="Matthew Weber" userId="cb8fa425-774b-40a7-b0f2-d5b57e79fa6f" providerId="ADAL" clId="{416331A4-5993-4ABC-9964-79E951A960A4}" dt="2024-07-05T17:41:32.760" v="1951" actId="1076"/>
          <ac:picMkLst>
            <pc:docMk/>
            <pc:sldMk cId="1355892443" sldId="263"/>
            <ac:picMk id="7" creationId="{09022F99-182F-8252-A6A8-8520DED84B7C}"/>
          </ac:picMkLst>
        </pc:picChg>
        <pc:picChg chg="add mod">
          <ac:chgData name="Matthew Weber" userId="cb8fa425-774b-40a7-b0f2-d5b57e79fa6f" providerId="ADAL" clId="{416331A4-5993-4ABC-9964-79E951A960A4}" dt="2024-07-02T13:17:24.190" v="238"/>
          <ac:picMkLst>
            <pc:docMk/>
            <pc:sldMk cId="1355892443" sldId="263"/>
            <ac:picMk id="14" creationId="{1D8DEEB5-A909-BD10-039C-96A8D3912FBB}"/>
          </ac:picMkLst>
        </pc:picChg>
      </pc:sldChg>
      <pc:sldChg chg="addSp delSp modSp new mod setBg">
        <pc:chgData name="Matthew Weber" userId="cb8fa425-774b-40a7-b0f2-d5b57e79fa6f" providerId="ADAL" clId="{416331A4-5993-4ABC-9964-79E951A960A4}" dt="2024-07-05T17:42:51.550" v="1986" actId="20577"/>
        <pc:sldMkLst>
          <pc:docMk/>
          <pc:sldMk cId="1147741241" sldId="264"/>
        </pc:sldMkLst>
        <pc:spChg chg="del">
          <ac:chgData name="Matthew Weber" userId="cb8fa425-774b-40a7-b0f2-d5b57e79fa6f" providerId="ADAL" clId="{416331A4-5993-4ABC-9964-79E951A960A4}" dt="2024-07-02T13:18:47.345" v="260" actId="478"/>
          <ac:spMkLst>
            <pc:docMk/>
            <pc:sldMk cId="1147741241" sldId="264"/>
            <ac:spMk id="2" creationId="{73BC1EA7-8819-8098-5FD8-81A139EBA0F1}"/>
          </ac:spMkLst>
        </pc:spChg>
        <pc:spChg chg="del">
          <ac:chgData name="Matthew Weber" userId="cb8fa425-774b-40a7-b0f2-d5b57e79fa6f" providerId="ADAL" clId="{416331A4-5993-4ABC-9964-79E951A960A4}" dt="2024-07-02T13:18:46.222" v="259" actId="478"/>
          <ac:spMkLst>
            <pc:docMk/>
            <pc:sldMk cId="1147741241" sldId="264"/>
            <ac:spMk id="3" creationId="{CB619907-657F-B0A0-3C69-0286C505E2CD}"/>
          </ac:spMkLst>
        </pc:spChg>
        <pc:spChg chg="add mod">
          <ac:chgData name="Matthew Weber" userId="cb8fa425-774b-40a7-b0f2-d5b57e79fa6f" providerId="ADAL" clId="{416331A4-5993-4ABC-9964-79E951A960A4}" dt="2024-07-05T17:10:03.962" v="1017" actId="14100"/>
          <ac:spMkLst>
            <pc:docMk/>
            <pc:sldMk cId="1147741241" sldId="264"/>
            <ac:spMk id="4" creationId="{65ECD87A-DCCD-81F9-88EB-D08778CDAE02}"/>
          </ac:spMkLst>
        </pc:spChg>
        <pc:spChg chg="add mod">
          <ac:chgData name="Matthew Weber" userId="cb8fa425-774b-40a7-b0f2-d5b57e79fa6f" providerId="ADAL" clId="{416331A4-5993-4ABC-9964-79E951A960A4}" dt="2024-07-05T17:42:46.623" v="1984" actId="20577"/>
          <ac:spMkLst>
            <pc:docMk/>
            <pc:sldMk cId="1147741241" sldId="264"/>
            <ac:spMk id="5" creationId="{7AF545DB-22B2-2F93-3A67-F3BE21C798E1}"/>
          </ac:spMkLst>
        </pc:spChg>
        <pc:spChg chg="add mod">
          <ac:chgData name="Matthew Weber" userId="cb8fa425-774b-40a7-b0f2-d5b57e79fa6f" providerId="ADAL" clId="{416331A4-5993-4ABC-9964-79E951A960A4}" dt="2024-07-05T17:42:51.550" v="1986" actId="20577"/>
          <ac:spMkLst>
            <pc:docMk/>
            <pc:sldMk cId="1147741241" sldId="264"/>
            <ac:spMk id="7" creationId="{7E0B46D4-7339-3517-E166-CD22A449359B}"/>
          </ac:spMkLst>
        </pc:spChg>
        <pc:spChg chg="add">
          <ac:chgData name="Matthew Weber" userId="cb8fa425-774b-40a7-b0f2-d5b57e79fa6f" providerId="ADAL" clId="{416331A4-5993-4ABC-9964-79E951A960A4}" dt="2024-07-02T13:19:54.969" v="270" actId="26606"/>
          <ac:spMkLst>
            <pc:docMk/>
            <pc:sldMk cId="1147741241" sldId="264"/>
            <ac:spMk id="13" creationId="{0E3596DD-156A-473E-9BB3-C6A29F7574E9}"/>
          </ac:spMkLst>
        </pc:spChg>
        <pc:spChg chg="add">
          <ac:chgData name="Matthew Weber" userId="cb8fa425-774b-40a7-b0f2-d5b57e79fa6f" providerId="ADAL" clId="{416331A4-5993-4ABC-9964-79E951A960A4}" dt="2024-07-02T13:19:54.969" v="270" actId="26606"/>
          <ac:spMkLst>
            <pc:docMk/>
            <pc:sldMk cId="1147741241" sldId="264"/>
            <ac:spMk id="15" creationId="{2C46C4D6-C474-4E92-B52E-944C1118F7B6}"/>
          </ac:spMkLst>
        </pc:spChg>
        <pc:grpChg chg="add mod">
          <ac:chgData name="Matthew Weber" userId="cb8fa425-774b-40a7-b0f2-d5b57e79fa6f" providerId="ADAL" clId="{416331A4-5993-4ABC-9964-79E951A960A4}" dt="2024-07-02T13:20:05.506" v="272" actId="1076"/>
          <ac:grpSpMkLst>
            <pc:docMk/>
            <pc:sldMk cId="1147741241" sldId="264"/>
            <ac:grpSpMk id="6" creationId="{47208367-E610-622F-83C6-2793003132C3}"/>
          </ac:grpSpMkLst>
        </pc:grpChg>
        <pc:picChg chg="add mod">
          <ac:chgData name="Matthew Weber" userId="cb8fa425-774b-40a7-b0f2-d5b57e79fa6f" providerId="ADAL" clId="{416331A4-5993-4ABC-9964-79E951A960A4}" dt="2024-07-02T13:19:52.346" v="269"/>
          <ac:picMkLst>
            <pc:docMk/>
            <pc:sldMk cId="1147741241" sldId="264"/>
            <ac:picMk id="8" creationId="{42F8D71E-9AF7-06DD-93F5-A16550E5E87D}"/>
          </ac:picMkLst>
        </pc:picChg>
      </pc:sldChg>
      <pc:sldChg chg="addSp delSp modSp new del mod">
        <pc:chgData name="Matthew Weber" userId="cb8fa425-774b-40a7-b0f2-d5b57e79fa6f" providerId="ADAL" clId="{416331A4-5993-4ABC-9964-79E951A960A4}" dt="2024-07-05T17:19:35.679" v="1208" actId="2696"/>
        <pc:sldMkLst>
          <pc:docMk/>
          <pc:sldMk cId="1905982395" sldId="265"/>
        </pc:sldMkLst>
        <pc:spChg chg="del">
          <ac:chgData name="Matthew Weber" userId="cb8fa425-774b-40a7-b0f2-d5b57e79fa6f" providerId="ADAL" clId="{416331A4-5993-4ABC-9964-79E951A960A4}" dt="2024-07-02T13:20:21.059" v="277" actId="478"/>
          <ac:spMkLst>
            <pc:docMk/>
            <pc:sldMk cId="1905982395" sldId="265"/>
            <ac:spMk id="2" creationId="{4E512163-F871-77F3-BF05-E52C676D4AAD}"/>
          </ac:spMkLst>
        </pc:spChg>
        <pc:spChg chg="del">
          <ac:chgData name="Matthew Weber" userId="cb8fa425-774b-40a7-b0f2-d5b57e79fa6f" providerId="ADAL" clId="{416331A4-5993-4ABC-9964-79E951A960A4}" dt="2024-07-02T13:20:22.093" v="278" actId="478"/>
          <ac:spMkLst>
            <pc:docMk/>
            <pc:sldMk cId="1905982395" sldId="265"/>
            <ac:spMk id="3" creationId="{6964B493-3A65-89F1-1E9C-CF1FE91B8C41}"/>
          </ac:spMkLst>
        </pc:spChg>
        <pc:spChg chg="add mod">
          <ac:chgData name="Matthew Weber" userId="cb8fa425-774b-40a7-b0f2-d5b57e79fa6f" providerId="ADAL" clId="{416331A4-5993-4ABC-9964-79E951A960A4}" dt="2024-07-05T17:10:23.704" v="1037" actId="14100"/>
          <ac:spMkLst>
            <pc:docMk/>
            <pc:sldMk cId="1905982395" sldId="265"/>
            <ac:spMk id="4" creationId="{106FA897-14B7-0696-B57E-54FE6FD0FE6C}"/>
          </ac:spMkLst>
        </pc:spChg>
        <pc:spChg chg="add mod">
          <ac:chgData name="Matthew Weber" userId="cb8fa425-774b-40a7-b0f2-d5b57e79fa6f" providerId="ADAL" clId="{416331A4-5993-4ABC-9964-79E951A960A4}" dt="2024-07-05T17:11:02.043" v="1040" actId="20577"/>
          <ac:spMkLst>
            <pc:docMk/>
            <pc:sldMk cId="1905982395" sldId="265"/>
            <ac:spMk id="5" creationId="{AE1135AD-1466-6B57-32A6-2675874FFC97}"/>
          </ac:spMkLst>
        </pc:spChg>
      </pc:sldChg>
      <pc:sldChg chg="addSp delSp modSp new del mod">
        <pc:chgData name="Matthew Weber" userId="cb8fa425-774b-40a7-b0f2-d5b57e79fa6f" providerId="ADAL" clId="{416331A4-5993-4ABC-9964-79E951A960A4}" dt="2024-07-05T17:20:28.069" v="1221" actId="2696"/>
        <pc:sldMkLst>
          <pc:docMk/>
          <pc:sldMk cId="582507142" sldId="266"/>
        </pc:sldMkLst>
        <pc:spChg chg="del">
          <ac:chgData name="Matthew Weber" userId="cb8fa425-774b-40a7-b0f2-d5b57e79fa6f" providerId="ADAL" clId="{416331A4-5993-4ABC-9964-79E951A960A4}" dt="2024-07-02T13:22:52.406" v="295" actId="478"/>
          <ac:spMkLst>
            <pc:docMk/>
            <pc:sldMk cId="582507142" sldId="266"/>
            <ac:spMk id="2" creationId="{0FBC3D0D-B0C9-E25A-520F-69A0601B1497}"/>
          </ac:spMkLst>
        </pc:spChg>
        <pc:spChg chg="del">
          <ac:chgData name="Matthew Weber" userId="cb8fa425-774b-40a7-b0f2-d5b57e79fa6f" providerId="ADAL" clId="{416331A4-5993-4ABC-9964-79E951A960A4}" dt="2024-07-02T13:22:54.166" v="296" actId="478"/>
          <ac:spMkLst>
            <pc:docMk/>
            <pc:sldMk cId="582507142" sldId="266"/>
            <ac:spMk id="3" creationId="{F280E55F-A7EF-8A03-1914-892FF0FD2CC5}"/>
          </ac:spMkLst>
        </pc:spChg>
        <pc:spChg chg="add mod">
          <ac:chgData name="Matthew Weber" userId="cb8fa425-774b-40a7-b0f2-d5b57e79fa6f" providerId="ADAL" clId="{416331A4-5993-4ABC-9964-79E951A960A4}" dt="2024-07-05T17:15:27.332" v="1165" actId="14100"/>
          <ac:spMkLst>
            <pc:docMk/>
            <pc:sldMk cId="582507142" sldId="266"/>
            <ac:spMk id="4" creationId="{5FD03C18-095E-B1EA-6CA6-7E8302E6FBA5}"/>
          </ac:spMkLst>
        </pc:spChg>
        <pc:spChg chg="add mod">
          <ac:chgData name="Matthew Weber" userId="cb8fa425-774b-40a7-b0f2-d5b57e79fa6f" providerId="ADAL" clId="{416331A4-5993-4ABC-9964-79E951A960A4}" dt="2024-07-05T17:12:40.893" v="1077" actId="20577"/>
          <ac:spMkLst>
            <pc:docMk/>
            <pc:sldMk cId="582507142" sldId="266"/>
            <ac:spMk id="5" creationId="{3E374B41-9A91-C4A2-85A9-241EF7F2BF1B}"/>
          </ac:spMkLst>
        </pc:spChg>
        <pc:spChg chg="add mod">
          <ac:chgData name="Matthew Weber" userId="cb8fa425-774b-40a7-b0f2-d5b57e79fa6f" providerId="ADAL" clId="{416331A4-5993-4ABC-9964-79E951A960A4}" dt="2024-07-02T13:24:40.163" v="310"/>
          <ac:spMkLst>
            <pc:docMk/>
            <pc:sldMk cId="582507142" sldId="266"/>
            <ac:spMk id="8" creationId="{ABA6A881-85BB-9C61-AE72-0AA82773444D}"/>
          </ac:spMkLst>
        </pc:spChg>
        <pc:spChg chg="add mod">
          <ac:chgData name="Matthew Weber" userId="cb8fa425-774b-40a7-b0f2-d5b57e79fa6f" providerId="ADAL" clId="{416331A4-5993-4ABC-9964-79E951A960A4}" dt="2024-07-02T13:24:40.163" v="310"/>
          <ac:spMkLst>
            <pc:docMk/>
            <pc:sldMk cId="582507142" sldId="266"/>
            <ac:spMk id="9" creationId="{8B4F5173-1581-7E89-C855-1E4CDDC48DE8}"/>
          </ac:spMkLst>
        </pc:spChg>
        <pc:spChg chg="add mod">
          <ac:chgData name="Matthew Weber" userId="cb8fa425-774b-40a7-b0f2-d5b57e79fa6f" providerId="ADAL" clId="{416331A4-5993-4ABC-9964-79E951A960A4}" dt="2024-07-02T13:25:11.601" v="317" actId="14100"/>
          <ac:spMkLst>
            <pc:docMk/>
            <pc:sldMk cId="582507142" sldId="266"/>
            <ac:spMk id="10" creationId="{253B0986-C7FC-4FFB-7679-6D2AE8E1711E}"/>
          </ac:spMkLst>
        </pc:spChg>
        <pc:grpChg chg="add mod">
          <ac:chgData name="Matthew Weber" userId="cb8fa425-774b-40a7-b0f2-d5b57e79fa6f" providerId="ADAL" clId="{416331A4-5993-4ABC-9964-79E951A960A4}" dt="2024-07-02T13:25:00.179" v="313" actId="1076"/>
          <ac:grpSpMkLst>
            <pc:docMk/>
            <pc:sldMk cId="582507142" sldId="266"/>
            <ac:grpSpMk id="6" creationId="{904D9E93-6ED9-3FBF-371E-96621EFD434D}"/>
          </ac:grpSpMkLst>
        </pc:grpChg>
        <pc:picChg chg="add mod">
          <ac:chgData name="Matthew Weber" userId="cb8fa425-774b-40a7-b0f2-d5b57e79fa6f" providerId="ADAL" clId="{416331A4-5993-4ABC-9964-79E951A960A4}" dt="2024-07-02T13:24:40.163" v="310"/>
          <ac:picMkLst>
            <pc:docMk/>
            <pc:sldMk cId="582507142" sldId="266"/>
            <ac:picMk id="7" creationId="{685F067C-8358-E7B3-2655-8E388F80AD1B}"/>
          </ac:picMkLst>
        </pc:picChg>
      </pc:sldChg>
      <pc:sldChg chg="addSp delSp modSp new del mod">
        <pc:chgData name="Matthew Weber" userId="cb8fa425-774b-40a7-b0f2-d5b57e79fa6f" providerId="ADAL" clId="{416331A4-5993-4ABC-9964-79E951A960A4}" dt="2024-07-05T17:22:45" v="1225" actId="2696"/>
        <pc:sldMkLst>
          <pc:docMk/>
          <pc:sldMk cId="1829635972" sldId="267"/>
        </pc:sldMkLst>
        <pc:spChg chg="del">
          <ac:chgData name="Matthew Weber" userId="cb8fa425-774b-40a7-b0f2-d5b57e79fa6f" providerId="ADAL" clId="{416331A4-5993-4ABC-9964-79E951A960A4}" dt="2024-07-02T13:25:25.330" v="320" actId="478"/>
          <ac:spMkLst>
            <pc:docMk/>
            <pc:sldMk cId="1829635972" sldId="267"/>
            <ac:spMk id="2" creationId="{6BE2E58D-151F-0E78-906F-3FC175798E4F}"/>
          </ac:spMkLst>
        </pc:spChg>
        <pc:spChg chg="del">
          <ac:chgData name="Matthew Weber" userId="cb8fa425-774b-40a7-b0f2-d5b57e79fa6f" providerId="ADAL" clId="{416331A4-5993-4ABC-9964-79E951A960A4}" dt="2024-07-02T13:25:24.410" v="319" actId="478"/>
          <ac:spMkLst>
            <pc:docMk/>
            <pc:sldMk cId="1829635972" sldId="267"/>
            <ac:spMk id="3" creationId="{DA6E1688-0277-C702-861D-27250CECA058}"/>
          </ac:spMkLst>
        </pc:spChg>
        <pc:spChg chg="add mod">
          <ac:chgData name="Matthew Weber" userId="cb8fa425-774b-40a7-b0f2-d5b57e79fa6f" providerId="ADAL" clId="{416331A4-5993-4ABC-9964-79E951A960A4}" dt="2024-07-05T17:16:07.726" v="1186" actId="1076"/>
          <ac:spMkLst>
            <pc:docMk/>
            <pc:sldMk cId="1829635972" sldId="267"/>
            <ac:spMk id="4" creationId="{4BD809D0-3CF7-B740-F43A-7FF4D08ECED6}"/>
          </ac:spMkLst>
        </pc:spChg>
        <pc:spChg chg="add mod">
          <ac:chgData name="Matthew Weber" userId="cb8fa425-774b-40a7-b0f2-d5b57e79fa6f" providerId="ADAL" clId="{416331A4-5993-4ABC-9964-79E951A960A4}" dt="2024-07-05T17:22:39.455" v="1224" actId="20577"/>
          <ac:spMkLst>
            <pc:docMk/>
            <pc:sldMk cId="1829635972" sldId="267"/>
            <ac:spMk id="5" creationId="{CA89866C-3BF7-6603-E578-79FB619E9BD0}"/>
          </ac:spMkLst>
        </pc:spChg>
      </pc:sldChg>
      <pc:sldChg chg="addSp delSp modSp new mod setBg">
        <pc:chgData name="Matthew Weber" userId="cb8fa425-774b-40a7-b0f2-d5b57e79fa6f" providerId="ADAL" clId="{416331A4-5993-4ABC-9964-79E951A960A4}" dt="2024-07-05T17:48:23.518" v="2178" actId="20577"/>
        <pc:sldMkLst>
          <pc:docMk/>
          <pc:sldMk cId="379908706" sldId="268"/>
        </pc:sldMkLst>
        <pc:spChg chg="del">
          <ac:chgData name="Matthew Weber" userId="cb8fa425-774b-40a7-b0f2-d5b57e79fa6f" providerId="ADAL" clId="{416331A4-5993-4ABC-9964-79E951A960A4}" dt="2024-07-02T13:27:53.631" v="334" actId="478"/>
          <ac:spMkLst>
            <pc:docMk/>
            <pc:sldMk cId="379908706" sldId="268"/>
            <ac:spMk id="2" creationId="{FB14BF8B-5130-AC03-99A9-79BA671A5A0D}"/>
          </ac:spMkLst>
        </pc:spChg>
        <pc:spChg chg="del">
          <ac:chgData name="Matthew Weber" userId="cb8fa425-774b-40a7-b0f2-d5b57e79fa6f" providerId="ADAL" clId="{416331A4-5993-4ABC-9964-79E951A960A4}" dt="2024-07-02T13:27:52.636" v="333" actId="478"/>
          <ac:spMkLst>
            <pc:docMk/>
            <pc:sldMk cId="379908706" sldId="268"/>
            <ac:spMk id="3" creationId="{2D6D17E8-DA94-5258-0763-305A2EA32718}"/>
          </ac:spMkLst>
        </pc:spChg>
        <pc:spChg chg="add mod">
          <ac:chgData name="Matthew Weber" userId="cb8fa425-774b-40a7-b0f2-d5b57e79fa6f" providerId="ADAL" clId="{416331A4-5993-4ABC-9964-79E951A960A4}" dt="2024-07-05T17:13:51.722" v="1115" actId="14100"/>
          <ac:spMkLst>
            <pc:docMk/>
            <pc:sldMk cId="379908706" sldId="268"/>
            <ac:spMk id="4" creationId="{076D41CE-76A3-070D-B989-515DB646B705}"/>
          </ac:spMkLst>
        </pc:spChg>
        <pc:spChg chg="add mod">
          <ac:chgData name="Matthew Weber" userId="cb8fa425-774b-40a7-b0f2-d5b57e79fa6f" providerId="ADAL" clId="{416331A4-5993-4ABC-9964-79E951A960A4}" dt="2024-07-05T17:47:36.329" v="2161" actId="20577"/>
          <ac:spMkLst>
            <pc:docMk/>
            <pc:sldMk cId="379908706" sldId="268"/>
            <ac:spMk id="5" creationId="{3D0DD78E-535D-B2F4-A757-B2D9C78E1DD1}"/>
          </ac:spMkLst>
        </pc:spChg>
        <pc:spChg chg="add mod">
          <ac:chgData name="Matthew Weber" userId="cb8fa425-774b-40a7-b0f2-d5b57e79fa6f" providerId="ADAL" clId="{416331A4-5993-4ABC-9964-79E951A960A4}" dt="2024-07-02T13:29:27.502" v="342"/>
          <ac:spMkLst>
            <pc:docMk/>
            <pc:sldMk cId="379908706" sldId="268"/>
            <ac:spMk id="8" creationId="{3635A859-674C-B4B6-A624-BF1051FDE1D6}"/>
          </ac:spMkLst>
        </pc:spChg>
        <pc:spChg chg="add mod">
          <ac:chgData name="Matthew Weber" userId="cb8fa425-774b-40a7-b0f2-d5b57e79fa6f" providerId="ADAL" clId="{416331A4-5993-4ABC-9964-79E951A960A4}" dt="2024-07-02T13:29:27.502" v="342"/>
          <ac:spMkLst>
            <pc:docMk/>
            <pc:sldMk cId="379908706" sldId="268"/>
            <ac:spMk id="9" creationId="{46EB0E87-3E04-9C2C-545F-ED63345061CC}"/>
          </ac:spMkLst>
        </pc:spChg>
        <pc:spChg chg="add mod">
          <ac:chgData name="Matthew Weber" userId="cb8fa425-774b-40a7-b0f2-d5b57e79fa6f" providerId="ADAL" clId="{416331A4-5993-4ABC-9964-79E951A960A4}" dt="2024-07-05T17:48:20.063" v="2176" actId="20577"/>
          <ac:spMkLst>
            <pc:docMk/>
            <pc:sldMk cId="379908706" sldId="268"/>
            <ac:spMk id="10" creationId="{DDF40054-374F-F452-5280-2779E26AE702}"/>
          </ac:spMkLst>
        </pc:spChg>
        <pc:spChg chg="add mod">
          <ac:chgData name="Matthew Weber" userId="cb8fa425-774b-40a7-b0f2-d5b57e79fa6f" providerId="ADAL" clId="{416331A4-5993-4ABC-9964-79E951A960A4}" dt="2024-07-02T13:29:45.724" v="345"/>
          <ac:spMkLst>
            <pc:docMk/>
            <pc:sldMk cId="379908706" sldId="268"/>
            <ac:spMk id="13" creationId="{B75B9181-5B92-644E-8C86-6EB9D31D62CA}"/>
          </ac:spMkLst>
        </pc:spChg>
        <pc:spChg chg="add mod">
          <ac:chgData name="Matthew Weber" userId="cb8fa425-774b-40a7-b0f2-d5b57e79fa6f" providerId="ADAL" clId="{416331A4-5993-4ABC-9964-79E951A960A4}" dt="2024-07-05T17:48:23.518" v="2178" actId="20577"/>
          <ac:spMkLst>
            <pc:docMk/>
            <pc:sldMk cId="379908706" sldId="268"/>
            <ac:spMk id="14" creationId="{FA047969-4588-D1ED-EDB3-D8BFB55554F3}"/>
          </ac:spMkLst>
        </pc:spChg>
        <pc:spChg chg="add">
          <ac:chgData name="Matthew Weber" userId="cb8fa425-774b-40a7-b0f2-d5b57e79fa6f" providerId="ADAL" clId="{416331A4-5993-4ABC-9964-79E951A960A4}" dt="2024-07-02T13:29:58.403" v="348" actId="26606"/>
          <ac:spMkLst>
            <pc:docMk/>
            <pc:sldMk cId="379908706" sldId="268"/>
            <ac:spMk id="19" creationId="{F35DB090-93B5-4581-8D71-BB3839684BFF}"/>
          </ac:spMkLst>
        </pc:spChg>
        <pc:spChg chg="add">
          <ac:chgData name="Matthew Weber" userId="cb8fa425-774b-40a7-b0f2-d5b57e79fa6f" providerId="ADAL" clId="{416331A4-5993-4ABC-9964-79E951A960A4}" dt="2024-07-02T13:29:58.403" v="348" actId="26606"/>
          <ac:spMkLst>
            <pc:docMk/>
            <pc:sldMk cId="379908706" sldId="268"/>
            <ac:spMk id="21" creationId="{A0DE92DF-4769-4DE9-93FD-EE31271850CA}"/>
          </ac:spMkLst>
        </pc:spChg>
        <pc:grpChg chg="add mod">
          <ac:chgData name="Matthew Weber" userId="cb8fa425-774b-40a7-b0f2-d5b57e79fa6f" providerId="ADAL" clId="{416331A4-5993-4ABC-9964-79E951A960A4}" dt="2024-07-02T13:30:57.732" v="371" actId="1076"/>
          <ac:grpSpMkLst>
            <pc:docMk/>
            <pc:sldMk cId="379908706" sldId="268"/>
            <ac:grpSpMk id="6" creationId="{CEBD8203-D0B7-6633-20F1-0BBA42268121}"/>
          </ac:grpSpMkLst>
        </pc:grpChg>
        <pc:grpChg chg="add mod">
          <ac:chgData name="Matthew Weber" userId="cb8fa425-774b-40a7-b0f2-d5b57e79fa6f" providerId="ADAL" clId="{416331A4-5993-4ABC-9964-79E951A960A4}" dt="2024-07-02T13:30:16.825" v="352" actId="14100"/>
          <ac:grpSpMkLst>
            <pc:docMk/>
            <pc:sldMk cId="379908706" sldId="268"/>
            <ac:grpSpMk id="11" creationId="{C3FA085B-4830-311E-45D5-1CFC014F7493}"/>
          </ac:grpSpMkLst>
        </pc:grpChg>
        <pc:picChg chg="add mod">
          <ac:chgData name="Matthew Weber" userId="cb8fa425-774b-40a7-b0f2-d5b57e79fa6f" providerId="ADAL" clId="{416331A4-5993-4ABC-9964-79E951A960A4}" dt="2024-07-02T13:29:27.502" v="342"/>
          <ac:picMkLst>
            <pc:docMk/>
            <pc:sldMk cId="379908706" sldId="268"/>
            <ac:picMk id="7" creationId="{B3C7C0B0-86E3-D4CC-E965-61900223C1BC}"/>
          </ac:picMkLst>
        </pc:picChg>
        <pc:picChg chg="add mod">
          <ac:chgData name="Matthew Weber" userId="cb8fa425-774b-40a7-b0f2-d5b57e79fa6f" providerId="ADAL" clId="{416331A4-5993-4ABC-9964-79E951A960A4}" dt="2024-07-02T13:29:45.724" v="345"/>
          <ac:picMkLst>
            <pc:docMk/>
            <pc:sldMk cId="379908706" sldId="268"/>
            <ac:picMk id="12" creationId="{AA916F0F-D1E4-21DF-7953-431B62046989}"/>
          </ac:picMkLst>
        </pc:picChg>
      </pc:sldChg>
      <pc:sldChg chg="addSp delSp modSp new mod setBg">
        <pc:chgData name="Matthew Weber" userId="cb8fa425-774b-40a7-b0f2-d5b57e79fa6f" providerId="ADAL" clId="{416331A4-5993-4ABC-9964-79E951A960A4}" dt="2024-07-05T17:48:40.368" v="2186" actId="14100"/>
        <pc:sldMkLst>
          <pc:docMk/>
          <pc:sldMk cId="665995654" sldId="269"/>
        </pc:sldMkLst>
        <pc:spChg chg="del">
          <ac:chgData name="Matthew Weber" userId="cb8fa425-774b-40a7-b0f2-d5b57e79fa6f" providerId="ADAL" clId="{416331A4-5993-4ABC-9964-79E951A960A4}" dt="2024-07-02T13:32:44.947" v="374" actId="478"/>
          <ac:spMkLst>
            <pc:docMk/>
            <pc:sldMk cId="665995654" sldId="269"/>
            <ac:spMk id="2" creationId="{BE22ACA3-E34A-551D-4227-9F442D48B6C9}"/>
          </ac:spMkLst>
        </pc:spChg>
        <pc:spChg chg="del">
          <ac:chgData name="Matthew Weber" userId="cb8fa425-774b-40a7-b0f2-d5b57e79fa6f" providerId="ADAL" clId="{416331A4-5993-4ABC-9964-79E951A960A4}" dt="2024-07-02T13:32:43.742" v="373" actId="478"/>
          <ac:spMkLst>
            <pc:docMk/>
            <pc:sldMk cId="665995654" sldId="269"/>
            <ac:spMk id="3" creationId="{A8267F65-6AF1-E774-CD0E-0C27C93B1AEE}"/>
          </ac:spMkLst>
        </pc:spChg>
        <pc:spChg chg="add mod">
          <ac:chgData name="Matthew Weber" userId="cb8fa425-774b-40a7-b0f2-d5b57e79fa6f" providerId="ADAL" clId="{416331A4-5993-4ABC-9964-79E951A960A4}" dt="2024-07-05T17:14:35.779" v="1138" actId="14100"/>
          <ac:spMkLst>
            <pc:docMk/>
            <pc:sldMk cId="665995654" sldId="269"/>
            <ac:spMk id="4" creationId="{9E5F1471-65BB-8F20-076C-32DEF2B68C92}"/>
          </ac:spMkLst>
        </pc:spChg>
        <pc:spChg chg="add mod">
          <ac:chgData name="Matthew Weber" userId="cb8fa425-774b-40a7-b0f2-d5b57e79fa6f" providerId="ADAL" clId="{416331A4-5993-4ABC-9964-79E951A960A4}" dt="2024-07-05T17:48:30.889" v="2180" actId="20577"/>
          <ac:spMkLst>
            <pc:docMk/>
            <pc:sldMk cId="665995654" sldId="269"/>
            <ac:spMk id="5" creationId="{9F2E546D-2D7F-EF7F-0E83-FF8F5B224DFF}"/>
          </ac:spMkLst>
        </pc:spChg>
        <pc:spChg chg="add mod">
          <ac:chgData name="Matthew Weber" userId="cb8fa425-774b-40a7-b0f2-d5b57e79fa6f" providerId="ADAL" clId="{416331A4-5993-4ABC-9964-79E951A960A4}" dt="2024-07-05T17:48:40.368" v="2186" actId="14100"/>
          <ac:spMkLst>
            <pc:docMk/>
            <pc:sldMk cId="665995654" sldId="269"/>
            <ac:spMk id="8" creationId="{6E086CDC-CB4F-A38C-A18E-1D30BBB0C9FD}"/>
          </ac:spMkLst>
        </pc:spChg>
        <pc:spChg chg="add">
          <ac:chgData name="Matthew Weber" userId="cb8fa425-774b-40a7-b0f2-d5b57e79fa6f" providerId="ADAL" clId="{416331A4-5993-4ABC-9964-79E951A960A4}" dt="2024-07-02T13:33:22.899" v="382" actId="26606"/>
          <ac:spMkLst>
            <pc:docMk/>
            <pc:sldMk cId="665995654" sldId="269"/>
            <ac:spMk id="13" creationId="{0E3596DD-156A-473E-9BB3-C6A29F7574E9}"/>
          </ac:spMkLst>
        </pc:spChg>
        <pc:spChg chg="add">
          <ac:chgData name="Matthew Weber" userId="cb8fa425-774b-40a7-b0f2-d5b57e79fa6f" providerId="ADAL" clId="{416331A4-5993-4ABC-9964-79E951A960A4}" dt="2024-07-02T13:33:22.899" v="382" actId="26606"/>
          <ac:spMkLst>
            <pc:docMk/>
            <pc:sldMk cId="665995654" sldId="269"/>
            <ac:spMk id="15" creationId="{2C46C4D6-C474-4E92-B52E-944C1118F7B6}"/>
          </ac:spMkLst>
        </pc:spChg>
        <pc:grpChg chg="add mod">
          <ac:chgData name="Matthew Weber" userId="cb8fa425-774b-40a7-b0f2-d5b57e79fa6f" providerId="ADAL" clId="{416331A4-5993-4ABC-9964-79E951A960A4}" dt="2024-07-02T13:33:22.899" v="382" actId="26606"/>
          <ac:grpSpMkLst>
            <pc:docMk/>
            <pc:sldMk cId="665995654" sldId="269"/>
            <ac:grpSpMk id="6" creationId="{A7FEF86A-9A05-3E2E-098C-69CDE5581E09}"/>
          </ac:grpSpMkLst>
        </pc:grpChg>
        <pc:picChg chg="add mod">
          <ac:chgData name="Matthew Weber" userId="cb8fa425-774b-40a7-b0f2-d5b57e79fa6f" providerId="ADAL" clId="{416331A4-5993-4ABC-9964-79E951A960A4}" dt="2024-07-02T13:33:20.875" v="381"/>
          <ac:picMkLst>
            <pc:docMk/>
            <pc:sldMk cId="665995654" sldId="269"/>
            <ac:picMk id="7" creationId="{064BA555-C76F-F87C-4D2A-D24460FA8C6E}"/>
          </ac:picMkLst>
        </pc:picChg>
      </pc:sldChg>
      <pc:sldChg chg="add del">
        <pc:chgData name="Matthew Weber" userId="cb8fa425-774b-40a7-b0f2-d5b57e79fa6f" providerId="ADAL" clId="{416331A4-5993-4ABC-9964-79E951A960A4}" dt="2024-07-05T17:14:15.866" v="1120" actId="2696"/>
        <pc:sldMkLst>
          <pc:docMk/>
          <pc:sldMk cId="1678771448" sldId="270"/>
        </pc:sldMkLst>
      </pc:sldChg>
      <pc:sldChg chg="addSp delSp modSp new mod">
        <pc:chgData name="Matthew Weber" userId="cb8fa425-774b-40a7-b0f2-d5b57e79fa6f" providerId="ADAL" clId="{416331A4-5993-4ABC-9964-79E951A960A4}" dt="2024-07-05T16:47:11.294" v="530" actId="27636"/>
        <pc:sldMkLst>
          <pc:docMk/>
          <pc:sldMk cId="2599780578" sldId="271"/>
        </pc:sldMkLst>
        <pc:spChg chg="mod">
          <ac:chgData name="Matthew Weber" userId="cb8fa425-774b-40a7-b0f2-d5b57e79fa6f" providerId="ADAL" clId="{416331A4-5993-4ABC-9964-79E951A960A4}" dt="2024-07-05T16:46:20.692" v="521" actId="14100"/>
          <ac:spMkLst>
            <pc:docMk/>
            <pc:sldMk cId="2599780578" sldId="271"/>
            <ac:spMk id="2" creationId="{E96338DF-9608-300E-1E3D-66E372EBA0B3}"/>
          </ac:spMkLst>
        </pc:spChg>
        <pc:spChg chg="del">
          <ac:chgData name="Matthew Weber" userId="cb8fa425-774b-40a7-b0f2-d5b57e79fa6f" providerId="ADAL" clId="{416331A4-5993-4ABC-9964-79E951A960A4}" dt="2024-07-05T16:46:22.056" v="522" actId="478"/>
          <ac:spMkLst>
            <pc:docMk/>
            <pc:sldMk cId="2599780578" sldId="271"/>
            <ac:spMk id="3" creationId="{4C7DBC68-640B-794D-FE7B-4702AE10A535}"/>
          </ac:spMkLst>
        </pc:spChg>
        <pc:spChg chg="add mod">
          <ac:chgData name="Matthew Weber" userId="cb8fa425-774b-40a7-b0f2-d5b57e79fa6f" providerId="ADAL" clId="{416331A4-5993-4ABC-9964-79E951A960A4}" dt="2024-07-05T16:47:11.294" v="530" actId="27636"/>
          <ac:spMkLst>
            <pc:docMk/>
            <pc:sldMk cId="2599780578" sldId="271"/>
            <ac:spMk id="4" creationId="{283FA86B-B780-6B62-ABC7-1E39A3461217}"/>
          </ac:spMkLst>
        </pc:spChg>
      </pc:sldChg>
      <pc:sldChg chg="addSp delSp modSp new del mod">
        <pc:chgData name="Matthew Weber" userId="cb8fa425-774b-40a7-b0f2-d5b57e79fa6f" providerId="ADAL" clId="{416331A4-5993-4ABC-9964-79E951A960A4}" dt="2024-07-05T17:03:34.898" v="831" actId="2696"/>
        <pc:sldMkLst>
          <pc:docMk/>
          <pc:sldMk cId="3153784992" sldId="272"/>
        </pc:sldMkLst>
        <pc:spChg chg="mod">
          <ac:chgData name="Matthew Weber" userId="cb8fa425-774b-40a7-b0f2-d5b57e79fa6f" providerId="ADAL" clId="{416331A4-5993-4ABC-9964-79E951A960A4}" dt="2024-07-05T17:03:02.075" v="828"/>
          <ac:spMkLst>
            <pc:docMk/>
            <pc:sldMk cId="3153784992" sldId="272"/>
            <ac:spMk id="6" creationId="{82C07FA3-F405-67A3-85C8-381BA5309340}"/>
          </ac:spMkLst>
        </pc:spChg>
        <pc:spChg chg="mod">
          <ac:chgData name="Matthew Weber" userId="cb8fa425-774b-40a7-b0f2-d5b57e79fa6f" providerId="ADAL" clId="{416331A4-5993-4ABC-9964-79E951A960A4}" dt="2024-07-05T17:03:02.075" v="828"/>
          <ac:spMkLst>
            <pc:docMk/>
            <pc:sldMk cId="3153784992" sldId="272"/>
            <ac:spMk id="7" creationId="{BD487FA0-0612-4540-5346-BD19A0B4E452}"/>
          </ac:spMkLst>
        </pc:spChg>
        <pc:spChg chg="mod">
          <ac:chgData name="Matthew Weber" userId="cb8fa425-774b-40a7-b0f2-d5b57e79fa6f" providerId="ADAL" clId="{416331A4-5993-4ABC-9964-79E951A960A4}" dt="2024-07-05T17:03:02.075" v="828"/>
          <ac:spMkLst>
            <pc:docMk/>
            <pc:sldMk cId="3153784992" sldId="272"/>
            <ac:spMk id="8" creationId="{8E667236-3346-2A6B-BF13-728E91B31180}"/>
          </ac:spMkLst>
        </pc:spChg>
        <pc:grpChg chg="add del mod">
          <ac:chgData name="Matthew Weber" userId="cb8fa425-774b-40a7-b0f2-d5b57e79fa6f" providerId="ADAL" clId="{416331A4-5993-4ABC-9964-79E951A960A4}" dt="2024-07-05T17:03:31.593" v="830" actId="478"/>
          <ac:grpSpMkLst>
            <pc:docMk/>
            <pc:sldMk cId="3153784992" sldId="272"/>
            <ac:grpSpMk id="4" creationId="{8C65F104-092E-54CD-2DBA-207F7174D1D7}"/>
          </ac:grpSpMkLst>
        </pc:grpChg>
        <pc:picChg chg="mod">
          <ac:chgData name="Matthew Weber" userId="cb8fa425-774b-40a7-b0f2-d5b57e79fa6f" providerId="ADAL" clId="{416331A4-5993-4ABC-9964-79E951A960A4}" dt="2024-07-05T17:03:02.075" v="828"/>
          <ac:picMkLst>
            <pc:docMk/>
            <pc:sldMk cId="3153784992" sldId="272"/>
            <ac:picMk id="5" creationId="{613C2432-BCFB-F0C4-4687-5BF495C2B73B}"/>
          </ac:picMkLst>
        </pc:picChg>
      </pc:sldChg>
      <pc:sldChg chg="addSp modSp add mod">
        <pc:chgData name="Matthew Weber" userId="cb8fa425-774b-40a7-b0f2-d5b57e79fa6f" providerId="ADAL" clId="{416331A4-5993-4ABC-9964-79E951A960A4}" dt="2024-07-05T17:42:37.327" v="1980" actId="20577"/>
        <pc:sldMkLst>
          <pc:docMk/>
          <pc:sldMk cId="97877984" sldId="273"/>
        </pc:sldMkLst>
        <pc:spChg chg="mod">
          <ac:chgData name="Matthew Weber" userId="cb8fa425-774b-40a7-b0f2-d5b57e79fa6f" providerId="ADAL" clId="{416331A4-5993-4ABC-9964-79E951A960A4}" dt="2024-07-05T17:42:37.327" v="1980" actId="20577"/>
          <ac:spMkLst>
            <pc:docMk/>
            <pc:sldMk cId="97877984" sldId="273"/>
            <ac:spMk id="5" creationId="{A396B25C-6CA6-8604-7851-0C719FDF0968}"/>
          </ac:spMkLst>
        </pc:spChg>
        <pc:spChg chg="mod">
          <ac:chgData name="Matthew Weber" userId="cb8fa425-774b-40a7-b0f2-d5b57e79fa6f" providerId="ADAL" clId="{416331A4-5993-4ABC-9964-79E951A960A4}" dt="2024-07-05T17:12:07.181" v="1071" actId="14100"/>
          <ac:spMkLst>
            <pc:docMk/>
            <pc:sldMk cId="97877984" sldId="273"/>
            <ac:spMk id="6" creationId="{576C197F-29C6-F58E-842D-8A10FD58AA26}"/>
          </ac:spMkLst>
        </pc:spChg>
        <pc:spChg chg="mod">
          <ac:chgData name="Matthew Weber" userId="cb8fa425-774b-40a7-b0f2-d5b57e79fa6f" providerId="ADAL" clId="{416331A4-5993-4ABC-9964-79E951A960A4}" dt="2024-07-05T17:03:37.503" v="832"/>
          <ac:spMkLst>
            <pc:docMk/>
            <pc:sldMk cId="97877984" sldId="273"/>
            <ac:spMk id="7" creationId="{7CEC398A-9B55-E1B4-EEDF-A313FD428C72}"/>
          </ac:spMkLst>
        </pc:spChg>
        <pc:spChg chg="mod">
          <ac:chgData name="Matthew Weber" userId="cb8fa425-774b-40a7-b0f2-d5b57e79fa6f" providerId="ADAL" clId="{416331A4-5993-4ABC-9964-79E951A960A4}" dt="2024-07-05T17:42:14.705" v="1966" actId="20577"/>
          <ac:spMkLst>
            <pc:docMk/>
            <pc:sldMk cId="97877984" sldId="273"/>
            <ac:spMk id="8" creationId="{54659FC9-515C-20A3-506C-52435F73E5F6}"/>
          </ac:spMkLst>
        </pc:spChg>
        <pc:grpChg chg="add mod">
          <ac:chgData name="Matthew Weber" userId="cb8fa425-774b-40a7-b0f2-d5b57e79fa6f" providerId="ADAL" clId="{416331A4-5993-4ABC-9964-79E951A960A4}" dt="2024-07-05T17:03:37.503" v="832"/>
          <ac:grpSpMkLst>
            <pc:docMk/>
            <pc:sldMk cId="97877984" sldId="273"/>
            <ac:grpSpMk id="2" creationId="{99C111FD-3D91-BD25-E28E-F87F51E0F0A2}"/>
          </ac:grpSpMkLst>
        </pc:grpChg>
        <pc:picChg chg="mod">
          <ac:chgData name="Matthew Weber" userId="cb8fa425-774b-40a7-b0f2-d5b57e79fa6f" providerId="ADAL" clId="{416331A4-5993-4ABC-9964-79E951A960A4}" dt="2024-07-05T17:03:37.503" v="832"/>
          <ac:picMkLst>
            <pc:docMk/>
            <pc:sldMk cId="97877984" sldId="273"/>
            <ac:picMk id="3" creationId="{35DB604E-E0AE-FF3D-7F1A-D4E4B369082B}"/>
          </ac:picMkLst>
        </pc:picChg>
      </pc:sldChg>
      <pc:sldChg chg="addSp delSp modSp add mod">
        <pc:chgData name="Matthew Weber" userId="cb8fa425-774b-40a7-b0f2-d5b57e79fa6f" providerId="ADAL" clId="{416331A4-5993-4ABC-9964-79E951A960A4}" dt="2024-07-05T17:44:23.861" v="2017" actId="1076"/>
        <pc:sldMkLst>
          <pc:docMk/>
          <pc:sldMk cId="89935044" sldId="274"/>
        </pc:sldMkLst>
        <pc:spChg chg="add mod">
          <ac:chgData name="Matthew Weber" userId="cb8fa425-774b-40a7-b0f2-d5b57e79fa6f" providerId="ADAL" clId="{416331A4-5993-4ABC-9964-79E951A960A4}" dt="2024-07-05T17:43:55.625" v="1995" actId="1582"/>
          <ac:spMkLst>
            <pc:docMk/>
            <pc:sldMk cId="89935044" sldId="274"/>
            <ac:spMk id="3" creationId="{0848F5D0-E5E6-5DF5-C4A5-BCB6008169B8}"/>
          </ac:spMkLst>
        </pc:spChg>
        <pc:spChg chg="mod">
          <ac:chgData name="Matthew Weber" userId="cb8fa425-774b-40a7-b0f2-d5b57e79fa6f" providerId="ADAL" clId="{416331A4-5993-4ABC-9964-79E951A960A4}" dt="2024-07-05T17:44:07.538" v="2006" actId="20577"/>
          <ac:spMkLst>
            <pc:docMk/>
            <pc:sldMk cId="89935044" sldId="274"/>
            <ac:spMk id="5" creationId="{7AF545DB-22B2-2F93-3A67-F3BE21C798E1}"/>
          </ac:spMkLst>
        </pc:spChg>
        <pc:spChg chg="add mod">
          <ac:chgData name="Matthew Weber" userId="cb8fa425-774b-40a7-b0f2-d5b57e79fa6f" providerId="ADAL" clId="{416331A4-5993-4ABC-9964-79E951A960A4}" dt="2024-07-05T17:44:23.861" v="2017" actId="1076"/>
          <ac:spMkLst>
            <pc:docMk/>
            <pc:sldMk cId="89935044" sldId="274"/>
            <ac:spMk id="9" creationId="{B516A34F-CF55-40BA-4615-9BEBA08AB2C8}"/>
          </ac:spMkLst>
        </pc:spChg>
        <pc:grpChg chg="del">
          <ac:chgData name="Matthew Weber" userId="cb8fa425-774b-40a7-b0f2-d5b57e79fa6f" providerId="ADAL" clId="{416331A4-5993-4ABC-9964-79E951A960A4}" dt="2024-07-05T17:19:13.226" v="1205" actId="478"/>
          <ac:grpSpMkLst>
            <pc:docMk/>
            <pc:sldMk cId="89935044" sldId="274"/>
            <ac:grpSpMk id="6" creationId="{47208367-E610-622F-83C6-2793003132C3}"/>
          </ac:grpSpMkLst>
        </pc:grpChg>
        <pc:picChg chg="add mod">
          <ac:chgData name="Matthew Weber" userId="cb8fa425-774b-40a7-b0f2-d5b57e79fa6f" providerId="ADAL" clId="{416331A4-5993-4ABC-9964-79E951A960A4}" dt="2024-07-05T17:43:28.687" v="1990" actId="1076"/>
          <ac:picMkLst>
            <pc:docMk/>
            <pc:sldMk cId="89935044" sldId="274"/>
            <ac:picMk id="2" creationId="{B57D86A3-812E-E039-6FE5-6AC1CD5457DD}"/>
          </ac:picMkLst>
        </pc:picChg>
      </pc:sldChg>
      <pc:sldChg chg="delSp add del mod">
        <pc:chgData name="Matthew Weber" userId="cb8fa425-774b-40a7-b0f2-d5b57e79fa6f" providerId="ADAL" clId="{416331A4-5993-4ABC-9964-79E951A960A4}" dt="2024-07-05T17:19:05.661" v="1203" actId="2696"/>
        <pc:sldMkLst>
          <pc:docMk/>
          <pc:sldMk cId="2492901011" sldId="274"/>
        </pc:sldMkLst>
        <pc:grpChg chg="del">
          <ac:chgData name="Matthew Weber" userId="cb8fa425-774b-40a7-b0f2-d5b57e79fa6f" providerId="ADAL" clId="{416331A4-5993-4ABC-9964-79E951A960A4}" dt="2024-07-05T17:18:47.555" v="1202" actId="478"/>
          <ac:grpSpMkLst>
            <pc:docMk/>
            <pc:sldMk cId="2492901011" sldId="274"/>
            <ac:grpSpMk id="6" creationId="{47208367-E610-622F-83C6-2793003132C3}"/>
          </ac:grpSpMkLst>
        </pc:grpChg>
      </pc:sldChg>
      <pc:sldChg chg="addSp modSp add mod">
        <pc:chgData name="Matthew Weber" userId="cb8fa425-774b-40a7-b0f2-d5b57e79fa6f" providerId="ADAL" clId="{416331A4-5993-4ABC-9964-79E951A960A4}" dt="2024-07-05T17:44:37.475" v="2023" actId="20577"/>
        <pc:sldMkLst>
          <pc:docMk/>
          <pc:sldMk cId="700994117" sldId="275"/>
        </pc:sldMkLst>
        <pc:spChg chg="mod">
          <ac:chgData name="Matthew Weber" userId="cb8fa425-774b-40a7-b0f2-d5b57e79fa6f" providerId="ADAL" clId="{416331A4-5993-4ABC-9964-79E951A960A4}" dt="2024-07-05T17:20:02.237" v="1216" actId="1076"/>
          <ac:spMkLst>
            <pc:docMk/>
            <pc:sldMk cId="700994117" sldId="275"/>
            <ac:spMk id="4" creationId="{65ECD87A-DCCD-81F9-88EB-D08778CDAE02}"/>
          </ac:spMkLst>
        </pc:spChg>
        <pc:spChg chg="mod">
          <ac:chgData name="Matthew Weber" userId="cb8fa425-774b-40a7-b0f2-d5b57e79fa6f" providerId="ADAL" clId="{416331A4-5993-4ABC-9964-79E951A960A4}" dt="2024-07-05T17:44:33.074" v="2021" actId="20577"/>
          <ac:spMkLst>
            <pc:docMk/>
            <pc:sldMk cId="700994117" sldId="275"/>
            <ac:spMk id="5" creationId="{7AF545DB-22B2-2F93-3A67-F3BE21C798E1}"/>
          </ac:spMkLst>
        </pc:spChg>
        <pc:spChg chg="mod">
          <ac:chgData name="Matthew Weber" userId="cb8fa425-774b-40a7-b0f2-d5b57e79fa6f" providerId="ADAL" clId="{416331A4-5993-4ABC-9964-79E951A960A4}" dt="2024-07-05T17:20:21.578" v="1220"/>
          <ac:spMkLst>
            <pc:docMk/>
            <pc:sldMk cId="700994117" sldId="275"/>
            <ac:spMk id="6" creationId="{F55F4DD8-6C03-EDFB-5782-9294CD2B2432}"/>
          </ac:spMkLst>
        </pc:spChg>
        <pc:spChg chg="mod">
          <ac:chgData name="Matthew Weber" userId="cb8fa425-774b-40a7-b0f2-d5b57e79fa6f" providerId="ADAL" clId="{416331A4-5993-4ABC-9964-79E951A960A4}" dt="2024-07-05T17:20:21.578" v="1220"/>
          <ac:spMkLst>
            <pc:docMk/>
            <pc:sldMk cId="700994117" sldId="275"/>
            <ac:spMk id="7" creationId="{0C71A56E-52B3-7343-3E9A-2C615E6111FD}"/>
          </ac:spMkLst>
        </pc:spChg>
        <pc:spChg chg="mod">
          <ac:chgData name="Matthew Weber" userId="cb8fa425-774b-40a7-b0f2-d5b57e79fa6f" providerId="ADAL" clId="{416331A4-5993-4ABC-9964-79E951A960A4}" dt="2024-07-05T17:44:37.475" v="2023" actId="20577"/>
          <ac:spMkLst>
            <pc:docMk/>
            <pc:sldMk cId="700994117" sldId="275"/>
            <ac:spMk id="8" creationId="{450DED88-A674-849F-2535-EE321E66AD21}"/>
          </ac:spMkLst>
        </pc:spChg>
        <pc:grpChg chg="add mod">
          <ac:chgData name="Matthew Weber" userId="cb8fa425-774b-40a7-b0f2-d5b57e79fa6f" providerId="ADAL" clId="{416331A4-5993-4ABC-9964-79E951A960A4}" dt="2024-07-05T17:20:21.578" v="1220"/>
          <ac:grpSpMkLst>
            <pc:docMk/>
            <pc:sldMk cId="700994117" sldId="275"/>
            <ac:grpSpMk id="2" creationId="{198D4108-AB94-0FBF-B289-C41F05253E5C}"/>
          </ac:grpSpMkLst>
        </pc:grpChg>
        <pc:picChg chg="mod">
          <ac:chgData name="Matthew Weber" userId="cb8fa425-774b-40a7-b0f2-d5b57e79fa6f" providerId="ADAL" clId="{416331A4-5993-4ABC-9964-79E951A960A4}" dt="2024-07-05T17:20:21.578" v="1220"/>
          <ac:picMkLst>
            <pc:docMk/>
            <pc:sldMk cId="700994117" sldId="275"/>
            <ac:picMk id="3" creationId="{5FEF8D02-11BA-19E6-CA46-F09DF087697D}"/>
          </ac:picMkLst>
        </pc:picChg>
      </pc:sldChg>
      <pc:sldChg chg="addSp delSp modSp add mod">
        <pc:chgData name="Matthew Weber" userId="cb8fa425-774b-40a7-b0f2-d5b57e79fa6f" providerId="ADAL" clId="{416331A4-5993-4ABC-9964-79E951A960A4}" dt="2024-07-05T17:58:33.626" v="2348" actId="20577"/>
        <pc:sldMkLst>
          <pc:docMk/>
          <pc:sldMk cId="1480053670" sldId="276"/>
        </pc:sldMkLst>
        <pc:spChg chg="mod">
          <ac:chgData name="Matthew Weber" userId="cb8fa425-774b-40a7-b0f2-d5b57e79fa6f" providerId="ADAL" clId="{416331A4-5993-4ABC-9964-79E951A960A4}" dt="2024-07-05T17:58:33.626" v="2348" actId="20577"/>
          <ac:spMkLst>
            <pc:docMk/>
            <pc:sldMk cId="1480053670" sldId="276"/>
            <ac:spMk id="5" creationId="{7AF545DB-22B2-2F93-3A67-F3BE21C798E1}"/>
          </ac:spMkLst>
        </pc:spChg>
        <pc:spChg chg="add del mod topLvl">
          <ac:chgData name="Matthew Weber" userId="cb8fa425-774b-40a7-b0f2-d5b57e79fa6f" providerId="ADAL" clId="{416331A4-5993-4ABC-9964-79E951A960A4}" dt="2024-07-05T17:23:44.829" v="1230" actId="478"/>
          <ac:spMkLst>
            <pc:docMk/>
            <pc:sldMk cId="1480053670" sldId="276"/>
            <ac:spMk id="11" creationId="{7D578FD5-7B71-B8EE-6D74-F937986CFEC7}"/>
          </ac:spMkLst>
        </pc:spChg>
        <pc:spChg chg="add mod">
          <ac:chgData name="Matthew Weber" userId="cb8fa425-774b-40a7-b0f2-d5b57e79fa6f" providerId="ADAL" clId="{416331A4-5993-4ABC-9964-79E951A960A4}" dt="2024-07-05T17:46:44.136" v="2122" actId="164"/>
          <ac:spMkLst>
            <pc:docMk/>
            <pc:sldMk cId="1480053670" sldId="276"/>
            <ac:spMk id="14" creationId="{8466459A-40FD-866B-24AC-2FFEDB129689}"/>
          </ac:spMkLst>
        </pc:spChg>
        <pc:spChg chg="add mod">
          <ac:chgData name="Matthew Weber" userId="cb8fa425-774b-40a7-b0f2-d5b57e79fa6f" providerId="ADAL" clId="{416331A4-5993-4ABC-9964-79E951A960A4}" dt="2024-07-05T17:46:44.136" v="2122" actId="164"/>
          <ac:spMkLst>
            <pc:docMk/>
            <pc:sldMk cId="1480053670" sldId="276"/>
            <ac:spMk id="16" creationId="{EA16C04C-D9E3-C2E6-EA44-7CA07A75D972}"/>
          </ac:spMkLst>
        </pc:spChg>
        <pc:spChg chg="add mod">
          <ac:chgData name="Matthew Weber" userId="cb8fa425-774b-40a7-b0f2-d5b57e79fa6f" providerId="ADAL" clId="{416331A4-5993-4ABC-9964-79E951A960A4}" dt="2024-07-05T17:47:27.895" v="2152" actId="1076"/>
          <ac:spMkLst>
            <pc:docMk/>
            <pc:sldMk cId="1480053670" sldId="276"/>
            <ac:spMk id="18" creationId="{B068F90F-CE10-14D2-9FD0-1863479F22E7}"/>
          </ac:spMkLst>
        </pc:spChg>
        <pc:spChg chg="add mod">
          <ac:chgData name="Matthew Weber" userId="cb8fa425-774b-40a7-b0f2-d5b57e79fa6f" providerId="ADAL" clId="{416331A4-5993-4ABC-9964-79E951A960A4}" dt="2024-07-05T17:47:13.766" v="2149" actId="1076"/>
          <ac:spMkLst>
            <pc:docMk/>
            <pc:sldMk cId="1480053670" sldId="276"/>
            <ac:spMk id="19" creationId="{E4F679C2-A836-71B9-3B09-142ED302B78C}"/>
          </ac:spMkLst>
        </pc:spChg>
        <pc:grpChg chg="del">
          <ac:chgData name="Matthew Weber" userId="cb8fa425-774b-40a7-b0f2-d5b57e79fa6f" providerId="ADAL" clId="{416331A4-5993-4ABC-9964-79E951A960A4}" dt="2024-07-05T17:22:29.999" v="1223" actId="478"/>
          <ac:grpSpMkLst>
            <pc:docMk/>
            <pc:sldMk cId="1480053670" sldId="276"/>
            <ac:grpSpMk id="2" creationId="{198D4108-AB94-0FBF-B289-C41F05253E5C}"/>
          </ac:grpSpMkLst>
        </pc:grpChg>
        <pc:grpChg chg="add del mod">
          <ac:chgData name="Matthew Weber" userId="cb8fa425-774b-40a7-b0f2-d5b57e79fa6f" providerId="ADAL" clId="{416331A4-5993-4ABC-9964-79E951A960A4}" dt="2024-07-05T17:23:44.829" v="1230" actId="478"/>
          <ac:grpSpMkLst>
            <pc:docMk/>
            <pc:sldMk cId="1480053670" sldId="276"/>
            <ac:grpSpMk id="9" creationId="{ACF5F746-1DF9-E37B-9145-F905072E7BD3}"/>
          </ac:grpSpMkLst>
        </pc:grpChg>
        <pc:grpChg chg="add mod">
          <ac:chgData name="Matthew Weber" userId="cb8fa425-774b-40a7-b0f2-d5b57e79fa6f" providerId="ADAL" clId="{416331A4-5993-4ABC-9964-79E951A960A4}" dt="2024-07-05T17:46:47.530" v="2123" actId="1076"/>
          <ac:grpSpMkLst>
            <pc:docMk/>
            <pc:sldMk cId="1480053670" sldId="276"/>
            <ac:grpSpMk id="17" creationId="{DD664330-AB4D-BB90-557A-F340DB6B05D9}"/>
          </ac:grpSpMkLst>
        </pc:grpChg>
        <pc:picChg chg="add mod topLvl">
          <ac:chgData name="Matthew Weber" userId="cb8fa425-774b-40a7-b0f2-d5b57e79fa6f" providerId="ADAL" clId="{416331A4-5993-4ABC-9964-79E951A960A4}" dt="2024-07-05T17:25:22.274" v="1243" actId="1076"/>
          <ac:picMkLst>
            <pc:docMk/>
            <pc:sldMk cId="1480053670" sldId="276"/>
            <ac:picMk id="10" creationId="{2EC39A30-818A-320D-FCD4-65E7EFDA3DA0}"/>
          </ac:picMkLst>
        </pc:picChg>
        <pc:picChg chg="add mod">
          <ac:chgData name="Matthew Weber" userId="cb8fa425-774b-40a7-b0f2-d5b57e79fa6f" providerId="ADAL" clId="{416331A4-5993-4ABC-9964-79E951A960A4}" dt="2024-07-05T17:46:44.136" v="2122" actId="164"/>
          <ac:picMkLst>
            <pc:docMk/>
            <pc:sldMk cId="1480053670" sldId="276"/>
            <ac:picMk id="12" creationId="{5E375A55-6913-52C8-702A-14729CB0E470}"/>
          </ac:picMkLst>
        </pc:picChg>
      </pc:sldChg>
      <pc:sldChg chg="new del">
        <pc:chgData name="Matthew Weber" userId="cb8fa425-774b-40a7-b0f2-d5b57e79fa6f" providerId="ADAL" clId="{416331A4-5993-4ABC-9964-79E951A960A4}" dt="2024-07-05T17:25:40.835" v="1245" actId="2696"/>
        <pc:sldMkLst>
          <pc:docMk/>
          <pc:sldMk cId="604851068" sldId="277"/>
        </pc:sldMkLst>
      </pc:sldChg>
      <pc:sldChg chg="addSp delSp modSp add mod">
        <pc:chgData name="Matthew Weber" userId="cb8fa425-774b-40a7-b0f2-d5b57e79fa6f" providerId="ADAL" clId="{416331A4-5993-4ABC-9964-79E951A960A4}" dt="2024-07-05T17:49:09.815" v="2211" actId="1076"/>
        <pc:sldMkLst>
          <pc:docMk/>
          <pc:sldMk cId="2654028245" sldId="277"/>
        </pc:sldMkLst>
        <pc:spChg chg="mod">
          <ac:chgData name="Matthew Weber" userId="cb8fa425-774b-40a7-b0f2-d5b57e79fa6f" providerId="ADAL" clId="{416331A4-5993-4ABC-9964-79E951A960A4}" dt="2024-07-05T17:25:47.630" v="1248" actId="20577"/>
          <ac:spMkLst>
            <pc:docMk/>
            <pc:sldMk cId="2654028245" sldId="277"/>
            <ac:spMk id="4" creationId="{9E5F1471-65BB-8F20-076C-32DEF2B68C92}"/>
          </ac:spMkLst>
        </pc:spChg>
        <pc:spChg chg="mod">
          <ac:chgData name="Matthew Weber" userId="cb8fa425-774b-40a7-b0f2-d5b57e79fa6f" providerId="ADAL" clId="{416331A4-5993-4ABC-9964-79E951A960A4}" dt="2024-07-05T17:48:49.377" v="2197" actId="20577"/>
          <ac:spMkLst>
            <pc:docMk/>
            <pc:sldMk cId="2654028245" sldId="277"/>
            <ac:spMk id="5" creationId="{9F2E546D-2D7F-EF7F-0E83-FF8F5B224DFF}"/>
          </ac:spMkLst>
        </pc:spChg>
        <pc:spChg chg="add mod">
          <ac:chgData name="Matthew Weber" userId="cb8fa425-774b-40a7-b0f2-d5b57e79fa6f" providerId="ADAL" clId="{416331A4-5993-4ABC-9964-79E951A960A4}" dt="2024-07-05T17:49:09.815" v="2211" actId="1076"/>
          <ac:spMkLst>
            <pc:docMk/>
            <pc:sldMk cId="2654028245" sldId="277"/>
            <ac:spMk id="11" creationId="{0891662C-3BD0-AF90-F675-CB8F50F417DC}"/>
          </ac:spMkLst>
        </pc:spChg>
        <pc:grpChg chg="del">
          <ac:chgData name="Matthew Weber" userId="cb8fa425-774b-40a7-b0f2-d5b57e79fa6f" providerId="ADAL" clId="{416331A4-5993-4ABC-9964-79E951A960A4}" dt="2024-07-05T17:26:04.769" v="1249" actId="478"/>
          <ac:grpSpMkLst>
            <pc:docMk/>
            <pc:sldMk cId="2654028245" sldId="277"/>
            <ac:grpSpMk id="6" creationId="{A7FEF86A-9A05-3E2E-098C-69CDE5581E09}"/>
          </ac:grpSpMkLst>
        </pc:grpChg>
        <pc:picChg chg="add mod modCrop">
          <ac:chgData name="Matthew Weber" userId="cb8fa425-774b-40a7-b0f2-d5b57e79fa6f" providerId="ADAL" clId="{416331A4-5993-4ABC-9964-79E951A960A4}" dt="2024-07-05T17:29:13.153" v="1365" actId="1076"/>
          <ac:picMkLst>
            <pc:docMk/>
            <pc:sldMk cId="2654028245" sldId="277"/>
            <ac:picMk id="3" creationId="{A1D304F4-145B-620C-30CB-90C10406B8F3}"/>
          </ac:picMkLst>
        </pc:picChg>
        <pc:picChg chg="add del mod">
          <ac:chgData name="Matthew Weber" userId="cb8fa425-774b-40a7-b0f2-d5b57e79fa6f" providerId="ADAL" clId="{416331A4-5993-4ABC-9964-79E951A960A4}" dt="2024-07-05T17:29:44.549" v="1369" actId="478"/>
          <ac:picMkLst>
            <pc:docMk/>
            <pc:sldMk cId="2654028245" sldId="277"/>
            <ac:picMk id="10" creationId="{33C17026-168B-3691-F8D2-BD5C3AB41B8F}"/>
          </ac:picMkLst>
        </pc:picChg>
      </pc:sldChg>
      <pc:sldChg chg="delSp modSp add mod">
        <pc:chgData name="Matthew Weber" userId="cb8fa425-774b-40a7-b0f2-d5b57e79fa6f" providerId="ADAL" clId="{416331A4-5993-4ABC-9964-79E951A960A4}" dt="2024-07-05T17:35:10.717" v="1745" actId="27636"/>
        <pc:sldMkLst>
          <pc:docMk/>
          <pc:sldMk cId="920686963" sldId="278"/>
        </pc:sldMkLst>
        <pc:spChg chg="mod">
          <ac:chgData name="Matthew Weber" userId="cb8fa425-774b-40a7-b0f2-d5b57e79fa6f" providerId="ADAL" clId="{416331A4-5993-4ABC-9964-79E951A960A4}" dt="2024-07-05T17:35:10.717" v="1745" actId="27636"/>
          <ac:spMkLst>
            <pc:docMk/>
            <pc:sldMk cId="920686963" sldId="278"/>
            <ac:spMk id="5" creationId="{9F2E546D-2D7F-EF7F-0E83-FF8F5B224DFF}"/>
          </ac:spMkLst>
        </pc:spChg>
        <pc:picChg chg="del">
          <ac:chgData name="Matthew Weber" userId="cb8fa425-774b-40a7-b0f2-d5b57e79fa6f" providerId="ADAL" clId="{416331A4-5993-4ABC-9964-79E951A960A4}" dt="2024-07-05T17:29:49.699" v="1371" actId="478"/>
          <ac:picMkLst>
            <pc:docMk/>
            <pc:sldMk cId="920686963" sldId="278"/>
            <ac:picMk id="3" creationId="{A1D304F4-145B-620C-30CB-90C10406B8F3}"/>
          </ac:picMkLst>
        </pc:picChg>
      </pc:sldChg>
      <pc:sldChg chg="addSp delSp modSp add mod">
        <pc:chgData name="Matthew Weber" userId="cb8fa425-774b-40a7-b0f2-d5b57e79fa6f" providerId="ADAL" clId="{416331A4-5993-4ABC-9964-79E951A960A4}" dt="2024-07-08T18:59:25.699" v="3324" actId="20577"/>
        <pc:sldMkLst>
          <pc:docMk/>
          <pc:sldMk cId="377418568" sldId="279"/>
        </pc:sldMkLst>
        <pc:spChg chg="mod">
          <ac:chgData name="Matthew Weber" userId="cb8fa425-774b-40a7-b0f2-d5b57e79fa6f" providerId="ADAL" clId="{416331A4-5993-4ABC-9964-79E951A960A4}" dt="2024-07-08T18:58:28.862" v="3238" actId="26606"/>
          <ac:spMkLst>
            <pc:docMk/>
            <pc:sldMk cId="377418568" sldId="279"/>
            <ac:spMk id="4" creationId="{9E5F1471-65BB-8F20-076C-32DEF2B68C92}"/>
          </ac:spMkLst>
        </pc:spChg>
        <pc:spChg chg="mod">
          <ac:chgData name="Matthew Weber" userId="cb8fa425-774b-40a7-b0f2-d5b57e79fa6f" providerId="ADAL" clId="{416331A4-5993-4ABC-9964-79E951A960A4}" dt="2024-07-08T18:59:25.699" v="3324" actId="20577"/>
          <ac:spMkLst>
            <pc:docMk/>
            <pc:sldMk cId="377418568" sldId="279"/>
            <ac:spMk id="5" creationId="{9F2E546D-2D7F-EF7F-0E83-FF8F5B224DFF}"/>
          </ac:spMkLst>
        </pc:spChg>
        <pc:spChg chg="add del mod">
          <ac:chgData name="Matthew Weber" userId="cb8fa425-774b-40a7-b0f2-d5b57e79fa6f" providerId="ADAL" clId="{416331A4-5993-4ABC-9964-79E951A960A4}" dt="2024-07-05T17:38:20.048" v="1932" actId="478"/>
          <ac:spMkLst>
            <pc:docMk/>
            <pc:sldMk cId="377418568" sldId="279"/>
            <ac:spMk id="6" creationId="{E0D07C8C-441A-4ECF-3FF7-99C42B37542A}"/>
          </ac:spMkLst>
        </pc:spChg>
        <pc:spChg chg="add del mod">
          <ac:chgData name="Matthew Weber" userId="cb8fa425-774b-40a7-b0f2-d5b57e79fa6f" providerId="ADAL" clId="{416331A4-5993-4ABC-9964-79E951A960A4}" dt="2024-07-08T18:56:24.849" v="3167" actId="478"/>
          <ac:spMkLst>
            <pc:docMk/>
            <pc:sldMk cId="377418568" sldId="279"/>
            <ac:spMk id="7" creationId="{D1C1404A-C9B0-9FD9-081E-C65AAD5C018B}"/>
          </ac:spMkLst>
        </pc:spChg>
        <pc:spChg chg="add del mod">
          <ac:chgData name="Matthew Weber" userId="cb8fa425-774b-40a7-b0f2-d5b57e79fa6f" providerId="ADAL" clId="{416331A4-5993-4ABC-9964-79E951A960A4}" dt="2024-07-08T18:56:26.257" v="3168" actId="478"/>
          <ac:spMkLst>
            <pc:docMk/>
            <pc:sldMk cId="377418568" sldId="279"/>
            <ac:spMk id="8" creationId="{E2A4F7DD-677D-A38C-051F-026B88F1C4DB}"/>
          </ac:spMkLst>
        </pc:spChg>
        <pc:spChg chg="add del mod">
          <ac:chgData name="Matthew Weber" userId="cb8fa425-774b-40a7-b0f2-d5b57e79fa6f" providerId="ADAL" clId="{416331A4-5993-4ABC-9964-79E951A960A4}" dt="2024-07-08T18:56:30.616" v="3169" actId="478"/>
          <ac:spMkLst>
            <pc:docMk/>
            <pc:sldMk cId="377418568" sldId="279"/>
            <ac:spMk id="9" creationId="{0CD4E4F0-4276-E698-C434-4C3F1B60EBA3}"/>
          </ac:spMkLst>
        </pc:spChg>
        <pc:spChg chg="del">
          <ac:chgData name="Matthew Weber" userId="cb8fa425-774b-40a7-b0f2-d5b57e79fa6f" providerId="ADAL" clId="{416331A4-5993-4ABC-9964-79E951A960A4}" dt="2024-07-08T18:58:28.862" v="3238" actId="26606"/>
          <ac:spMkLst>
            <pc:docMk/>
            <pc:sldMk cId="377418568" sldId="279"/>
            <ac:spMk id="13" creationId="{0E3596DD-156A-473E-9BB3-C6A29F7574E9}"/>
          </ac:spMkLst>
        </pc:spChg>
        <pc:spChg chg="del">
          <ac:chgData name="Matthew Weber" userId="cb8fa425-774b-40a7-b0f2-d5b57e79fa6f" providerId="ADAL" clId="{416331A4-5993-4ABC-9964-79E951A960A4}" dt="2024-07-08T18:58:28.862" v="3238" actId="26606"/>
          <ac:spMkLst>
            <pc:docMk/>
            <pc:sldMk cId="377418568" sldId="279"/>
            <ac:spMk id="15" creationId="{2C46C4D6-C474-4E92-B52E-944C1118F7B6}"/>
          </ac:spMkLst>
        </pc:spChg>
        <pc:spChg chg="add del">
          <ac:chgData name="Matthew Weber" userId="cb8fa425-774b-40a7-b0f2-d5b57e79fa6f" providerId="ADAL" clId="{416331A4-5993-4ABC-9964-79E951A960A4}" dt="2024-07-08T18:58:45.158" v="3240" actId="26606"/>
          <ac:spMkLst>
            <pc:docMk/>
            <pc:sldMk cId="377418568" sldId="279"/>
            <ac:spMk id="2055" creationId="{0E3596DD-156A-473E-9BB3-C6A29F7574E9}"/>
          </ac:spMkLst>
        </pc:spChg>
        <pc:spChg chg="add del">
          <ac:chgData name="Matthew Weber" userId="cb8fa425-774b-40a7-b0f2-d5b57e79fa6f" providerId="ADAL" clId="{416331A4-5993-4ABC-9964-79E951A960A4}" dt="2024-07-08T18:58:45.158" v="3240" actId="26606"/>
          <ac:spMkLst>
            <pc:docMk/>
            <pc:sldMk cId="377418568" sldId="279"/>
            <ac:spMk id="2057" creationId="{2C46C4D6-C474-4E92-B52E-944C1118F7B6}"/>
          </ac:spMkLst>
        </pc:spChg>
        <pc:spChg chg="add">
          <ac:chgData name="Matthew Weber" userId="cb8fa425-774b-40a7-b0f2-d5b57e79fa6f" providerId="ADAL" clId="{416331A4-5993-4ABC-9964-79E951A960A4}" dt="2024-07-08T18:58:45.158" v="3240" actId="26606"/>
          <ac:spMkLst>
            <pc:docMk/>
            <pc:sldMk cId="377418568" sldId="279"/>
            <ac:spMk id="2062" creationId="{F35DB090-93B5-4581-8D71-BB3839684BFF}"/>
          </ac:spMkLst>
        </pc:spChg>
        <pc:spChg chg="add">
          <ac:chgData name="Matthew Weber" userId="cb8fa425-774b-40a7-b0f2-d5b57e79fa6f" providerId="ADAL" clId="{416331A4-5993-4ABC-9964-79E951A960A4}" dt="2024-07-08T18:58:45.158" v="3240" actId="26606"/>
          <ac:spMkLst>
            <pc:docMk/>
            <pc:sldMk cId="377418568" sldId="279"/>
            <ac:spMk id="2064" creationId="{A0DE92DF-4769-4DE9-93FD-EE31271850CA}"/>
          </ac:spMkLst>
        </pc:spChg>
        <pc:picChg chg="add del mod">
          <ac:chgData name="Matthew Weber" userId="cb8fa425-774b-40a7-b0f2-d5b57e79fa6f" providerId="ADAL" clId="{416331A4-5993-4ABC-9964-79E951A960A4}" dt="2024-07-08T18:56:22.552" v="3166" actId="478"/>
          <ac:picMkLst>
            <pc:docMk/>
            <pc:sldMk cId="377418568" sldId="279"/>
            <ac:picMk id="3" creationId="{BBA09BAA-28B4-BC04-AD1A-6F2E847E8492}"/>
          </ac:picMkLst>
        </pc:picChg>
        <pc:picChg chg="add mod">
          <ac:chgData name="Matthew Weber" userId="cb8fa425-774b-40a7-b0f2-d5b57e79fa6f" providerId="ADAL" clId="{416331A4-5993-4ABC-9964-79E951A960A4}" dt="2024-07-08T18:58:45.158" v="3240" actId="26606"/>
          <ac:picMkLst>
            <pc:docMk/>
            <pc:sldMk cId="377418568" sldId="279"/>
            <ac:picMk id="2050" creationId="{47D55F39-C078-E850-48AD-23C49E432BC1}"/>
          </ac:picMkLst>
        </pc:picChg>
        <pc:picChg chg="add mod">
          <ac:chgData name="Matthew Weber" userId="cb8fa425-774b-40a7-b0f2-d5b57e79fa6f" providerId="ADAL" clId="{416331A4-5993-4ABC-9964-79E951A960A4}" dt="2024-07-08T18:58:45.158" v="3240" actId="26606"/>
          <ac:picMkLst>
            <pc:docMk/>
            <pc:sldMk cId="377418568" sldId="279"/>
            <ac:picMk id="2051" creationId="{93107DF9-3647-D1DD-AE16-370DFC2B33ED}"/>
          </ac:picMkLst>
        </pc:picChg>
      </pc:sldChg>
      <pc:sldChg chg="addSp delSp add del mod">
        <pc:chgData name="Matthew Weber" userId="cb8fa425-774b-40a7-b0f2-d5b57e79fa6f" providerId="ADAL" clId="{416331A4-5993-4ABC-9964-79E951A960A4}" dt="2024-07-05T17:34:55.799" v="1739" actId="2890"/>
        <pc:sldMkLst>
          <pc:docMk/>
          <pc:sldMk cId="1589788404" sldId="279"/>
        </pc:sldMkLst>
        <pc:picChg chg="add del">
          <ac:chgData name="Matthew Weber" userId="cb8fa425-774b-40a7-b0f2-d5b57e79fa6f" providerId="ADAL" clId="{416331A4-5993-4ABC-9964-79E951A960A4}" dt="2024-07-05T17:34:55.326" v="1738" actId="22"/>
          <ac:picMkLst>
            <pc:docMk/>
            <pc:sldMk cId="1589788404" sldId="279"/>
            <ac:picMk id="3" creationId="{152800A4-9E32-CE1F-5EBB-96428152F54B}"/>
          </ac:picMkLst>
        </pc:picChg>
      </pc:sldChg>
      <pc:sldChg chg="addSp delSp modSp add mod">
        <pc:chgData name="Matthew Weber" userId="cb8fa425-774b-40a7-b0f2-d5b57e79fa6f" providerId="ADAL" clId="{416331A4-5993-4ABC-9964-79E951A960A4}" dt="2024-07-05T18:01:05.622" v="2675" actId="478"/>
        <pc:sldMkLst>
          <pc:docMk/>
          <pc:sldMk cId="1023261780" sldId="280"/>
        </pc:sldMkLst>
        <pc:spChg chg="mod">
          <ac:chgData name="Matthew Weber" userId="cb8fa425-774b-40a7-b0f2-d5b57e79fa6f" providerId="ADAL" clId="{416331A4-5993-4ABC-9964-79E951A960A4}" dt="2024-07-05T18:00:09.889" v="2668" actId="20577"/>
          <ac:spMkLst>
            <pc:docMk/>
            <pc:sldMk cId="1023261780" sldId="280"/>
            <ac:spMk id="5" creationId="{7AF545DB-22B2-2F93-3A67-F3BE21C798E1}"/>
          </ac:spMkLst>
        </pc:spChg>
        <pc:spChg chg="del mod">
          <ac:chgData name="Matthew Weber" userId="cb8fa425-774b-40a7-b0f2-d5b57e79fa6f" providerId="ADAL" clId="{416331A4-5993-4ABC-9964-79E951A960A4}" dt="2024-07-05T18:01:05.622" v="2675" actId="478"/>
          <ac:spMkLst>
            <pc:docMk/>
            <pc:sldMk cId="1023261780" sldId="280"/>
            <ac:spMk id="6" creationId="{9E6E20AE-B1FC-4CEB-F8BD-CC9D0C3BB678}"/>
          </ac:spMkLst>
        </pc:spChg>
        <pc:spChg chg="mod">
          <ac:chgData name="Matthew Weber" userId="cb8fa425-774b-40a7-b0f2-d5b57e79fa6f" providerId="ADAL" clId="{416331A4-5993-4ABC-9964-79E951A960A4}" dt="2024-07-05T18:01:03.449" v="2674" actId="1076"/>
          <ac:spMkLst>
            <pc:docMk/>
            <pc:sldMk cId="1023261780" sldId="280"/>
            <ac:spMk id="7" creationId="{0876F6F3-796E-7728-A9D9-B712E350339F}"/>
          </ac:spMkLst>
        </pc:spChg>
        <pc:spChg chg="mod">
          <ac:chgData name="Matthew Weber" userId="cb8fa425-774b-40a7-b0f2-d5b57e79fa6f" providerId="ADAL" clId="{416331A4-5993-4ABC-9964-79E951A960A4}" dt="2024-07-05T18:00:58.160" v="2673"/>
          <ac:spMkLst>
            <pc:docMk/>
            <pc:sldMk cId="1023261780" sldId="280"/>
            <ac:spMk id="8" creationId="{B5C6A0B8-FC65-F50D-8AD8-D25471D54385}"/>
          </ac:spMkLst>
        </pc:spChg>
        <pc:spChg chg="del">
          <ac:chgData name="Matthew Weber" userId="cb8fa425-774b-40a7-b0f2-d5b57e79fa6f" providerId="ADAL" clId="{416331A4-5993-4ABC-9964-79E951A960A4}" dt="2024-07-05T18:00:43.377" v="2672" actId="478"/>
          <ac:spMkLst>
            <pc:docMk/>
            <pc:sldMk cId="1023261780" sldId="280"/>
            <ac:spMk id="18" creationId="{B068F90F-CE10-14D2-9FD0-1863479F22E7}"/>
          </ac:spMkLst>
        </pc:spChg>
        <pc:spChg chg="del">
          <ac:chgData name="Matthew Weber" userId="cb8fa425-774b-40a7-b0f2-d5b57e79fa6f" providerId="ADAL" clId="{416331A4-5993-4ABC-9964-79E951A960A4}" dt="2024-07-05T18:00:39.878" v="2670" actId="478"/>
          <ac:spMkLst>
            <pc:docMk/>
            <pc:sldMk cId="1023261780" sldId="280"/>
            <ac:spMk id="19" creationId="{E4F679C2-A836-71B9-3B09-142ED302B78C}"/>
          </ac:spMkLst>
        </pc:spChg>
        <pc:grpChg chg="add mod">
          <ac:chgData name="Matthew Weber" userId="cb8fa425-774b-40a7-b0f2-d5b57e79fa6f" providerId="ADAL" clId="{416331A4-5993-4ABC-9964-79E951A960A4}" dt="2024-07-05T18:00:58.160" v="2673"/>
          <ac:grpSpMkLst>
            <pc:docMk/>
            <pc:sldMk cId="1023261780" sldId="280"/>
            <ac:grpSpMk id="2" creationId="{479913E0-7EE9-1757-A62C-D73338C39B2E}"/>
          </ac:grpSpMkLst>
        </pc:grpChg>
        <pc:grpChg chg="del">
          <ac:chgData name="Matthew Weber" userId="cb8fa425-774b-40a7-b0f2-d5b57e79fa6f" providerId="ADAL" clId="{416331A4-5993-4ABC-9964-79E951A960A4}" dt="2024-07-05T18:00:41.436" v="2671" actId="478"/>
          <ac:grpSpMkLst>
            <pc:docMk/>
            <pc:sldMk cId="1023261780" sldId="280"/>
            <ac:grpSpMk id="17" creationId="{DD664330-AB4D-BB90-557A-F340DB6B05D9}"/>
          </ac:grpSpMkLst>
        </pc:grpChg>
        <pc:picChg chg="mod">
          <ac:chgData name="Matthew Weber" userId="cb8fa425-774b-40a7-b0f2-d5b57e79fa6f" providerId="ADAL" clId="{416331A4-5993-4ABC-9964-79E951A960A4}" dt="2024-07-05T18:00:58.160" v="2673"/>
          <ac:picMkLst>
            <pc:docMk/>
            <pc:sldMk cId="1023261780" sldId="280"/>
            <ac:picMk id="3" creationId="{8409D4A8-9BE3-5AB3-8507-0389FC4EB4E4}"/>
          </ac:picMkLst>
        </pc:picChg>
        <pc:picChg chg="del">
          <ac:chgData name="Matthew Weber" userId="cb8fa425-774b-40a7-b0f2-d5b57e79fa6f" providerId="ADAL" clId="{416331A4-5993-4ABC-9964-79E951A960A4}" dt="2024-07-05T18:00:36.003" v="2669" actId="478"/>
          <ac:picMkLst>
            <pc:docMk/>
            <pc:sldMk cId="1023261780" sldId="280"/>
            <ac:picMk id="10" creationId="{2EC39A30-818A-320D-FCD4-65E7EFDA3DA0}"/>
          </ac:picMkLst>
        </pc:picChg>
      </pc:sldChg>
      <pc:sldChg chg="addSp delSp modSp add mod">
        <pc:chgData name="Matthew Weber" userId="cb8fa425-774b-40a7-b0f2-d5b57e79fa6f" providerId="ADAL" clId="{416331A4-5993-4ABC-9964-79E951A960A4}" dt="2024-07-08T18:54:40.390" v="3159" actId="26606"/>
        <pc:sldMkLst>
          <pc:docMk/>
          <pc:sldMk cId="314473372" sldId="281"/>
        </pc:sldMkLst>
        <pc:spChg chg="mod">
          <ac:chgData name="Matthew Weber" userId="cb8fa425-774b-40a7-b0f2-d5b57e79fa6f" providerId="ADAL" clId="{416331A4-5993-4ABC-9964-79E951A960A4}" dt="2024-07-08T18:54:40.390" v="3159" actId="26606"/>
          <ac:spMkLst>
            <pc:docMk/>
            <pc:sldMk cId="314473372" sldId="281"/>
            <ac:spMk id="4" creationId="{65ECD87A-DCCD-81F9-88EB-D08778CDAE02}"/>
          </ac:spMkLst>
        </pc:spChg>
        <pc:spChg chg="mod">
          <ac:chgData name="Matthew Weber" userId="cb8fa425-774b-40a7-b0f2-d5b57e79fa6f" providerId="ADAL" clId="{416331A4-5993-4ABC-9964-79E951A960A4}" dt="2024-07-08T18:54:40.390" v="3159" actId="26606"/>
          <ac:spMkLst>
            <pc:docMk/>
            <pc:sldMk cId="314473372" sldId="281"/>
            <ac:spMk id="5" creationId="{7AF545DB-22B2-2F93-3A67-F3BE21C798E1}"/>
          </ac:spMkLst>
        </pc:spChg>
        <pc:spChg chg="del">
          <ac:chgData name="Matthew Weber" userId="cb8fa425-774b-40a7-b0f2-d5b57e79fa6f" providerId="ADAL" clId="{416331A4-5993-4ABC-9964-79E951A960A4}" dt="2024-07-08T18:54:04.754" v="3150" actId="26606"/>
          <ac:spMkLst>
            <pc:docMk/>
            <pc:sldMk cId="314473372" sldId="281"/>
            <ac:spMk id="13" creationId="{0E3596DD-156A-473E-9BB3-C6A29F7574E9}"/>
          </ac:spMkLst>
        </pc:spChg>
        <pc:spChg chg="del">
          <ac:chgData name="Matthew Weber" userId="cb8fa425-774b-40a7-b0f2-d5b57e79fa6f" providerId="ADAL" clId="{416331A4-5993-4ABC-9964-79E951A960A4}" dt="2024-07-08T18:54:04.754" v="3150" actId="26606"/>
          <ac:spMkLst>
            <pc:docMk/>
            <pc:sldMk cId="314473372" sldId="281"/>
            <ac:spMk id="15" creationId="{2C46C4D6-C474-4E92-B52E-944C1118F7B6}"/>
          </ac:spMkLst>
        </pc:spChg>
        <pc:spChg chg="add del">
          <ac:chgData name="Matthew Weber" userId="cb8fa425-774b-40a7-b0f2-d5b57e79fa6f" providerId="ADAL" clId="{416331A4-5993-4ABC-9964-79E951A960A4}" dt="2024-07-08T18:54:40.390" v="3159" actId="26606"/>
          <ac:spMkLst>
            <pc:docMk/>
            <pc:sldMk cId="314473372" sldId="281"/>
            <ac:spMk id="1031" creationId="{5EF17487-C386-4F99-B5EB-4FD3DF4236B2}"/>
          </ac:spMkLst>
        </pc:spChg>
        <pc:spChg chg="add del">
          <ac:chgData name="Matthew Weber" userId="cb8fa425-774b-40a7-b0f2-d5b57e79fa6f" providerId="ADAL" clId="{416331A4-5993-4ABC-9964-79E951A960A4}" dt="2024-07-08T18:54:40.390" v="3159" actId="26606"/>
          <ac:spMkLst>
            <pc:docMk/>
            <pc:sldMk cId="314473372" sldId="281"/>
            <ac:spMk id="1033" creationId="{A0DE92DF-4769-4DE9-93FD-EE31271850CA}"/>
          </ac:spMkLst>
        </pc:spChg>
        <pc:spChg chg="add">
          <ac:chgData name="Matthew Weber" userId="cb8fa425-774b-40a7-b0f2-d5b57e79fa6f" providerId="ADAL" clId="{416331A4-5993-4ABC-9964-79E951A960A4}" dt="2024-07-08T18:54:40.390" v="3159" actId="26606"/>
          <ac:spMkLst>
            <pc:docMk/>
            <pc:sldMk cId="314473372" sldId="281"/>
            <ac:spMk id="1038" creationId="{0E3596DD-156A-473E-9BB3-C6A29F7574E9}"/>
          </ac:spMkLst>
        </pc:spChg>
        <pc:spChg chg="add">
          <ac:chgData name="Matthew Weber" userId="cb8fa425-774b-40a7-b0f2-d5b57e79fa6f" providerId="ADAL" clId="{416331A4-5993-4ABC-9964-79E951A960A4}" dt="2024-07-08T18:54:40.390" v="3159" actId="26606"/>
          <ac:spMkLst>
            <pc:docMk/>
            <pc:sldMk cId="314473372" sldId="281"/>
            <ac:spMk id="1040" creationId="{2C46C4D6-C474-4E92-B52E-944C1118F7B6}"/>
          </ac:spMkLst>
        </pc:spChg>
        <pc:grpChg chg="del">
          <ac:chgData name="Matthew Weber" userId="cb8fa425-774b-40a7-b0f2-d5b57e79fa6f" providerId="ADAL" clId="{416331A4-5993-4ABC-9964-79E951A960A4}" dt="2024-07-05T18:07:25.527" v="3143" actId="478"/>
          <ac:grpSpMkLst>
            <pc:docMk/>
            <pc:sldMk cId="314473372" sldId="281"/>
            <ac:grpSpMk id="2" creationId="{479913E0-7EE9-1757-A62C-D73338C39B2E}"/>
          </ac:grpSpMkLst>
        </pc:grpChg>
        <pc:picChg chg="add del mod ord">
          <ac:chgData name="Matthew Weber" userId="cb8fa425-774b-40a7-b0f2-d5b57e79fa6f" providerId="ADAL" clId="{416331A4-5993-4ABC-9964-79E951A960A4}" dt="2024-07-08T18:54:36.720" v="3158" actId="478"/>
          <ac:picMkLst>
            <pc:docMk/>
            <pc:sldMk cId="314473372" sldId="281"/>
            <ac:picMk id="9" creationId="{9616116C-E851-495C-8F0B-648F6141395D}"/>
          </ac:picMkLst>
        </pc:picChg>
        <pc:picChg chg="add mod">
          <ac:chgData name="Matthew Weber" userId="cb8fa425-774b-40a7-b0f2-d5b57e79fa6f" providerId="ADAL" clId="{416331A4-5993-4ABC-9964-79E951A960A4}" dt="2024-07-08T18:54:40.390" v="3159" actId="26606"/>
          <ac:picMkLst>
            <pc:docMk/>
            <pc:sldMk cId="314473372" sldId="281"/>
            <ac:picMk id="1026" creationId="{5488D883-9D38-2563-58A2-CBB72B7B7C52}"/>
          </ac:picMkLst>
        </pc:picChg>
      </pc:sldChg>
      <pc:sldChg chg="addSp delSp modSp add mod">
        <pc:chgData name="Matthew Weber" userId="cb8fa425-774b-40a7-b0f2-d5b57e79fa6f" providerId="ADAL" clId="{416331A4-5993-4ABC-9964-79E951A960A4}" dt="2024-07-08T18:54:49.993" v="3162" actId="26606"/>
        <pc:sldMkLst>
          <pc:docMk/>
          <pc:sldMk cId="3184186270" sldId="282"/>
        </pc:sldMkLst>
        <pc:spChg chg="mod">
          <ac:chgData name="Matthew Weber" userId="cb8fa425-774b-40a7-b0f2-d5b57e79fa6f" providerId="ADAL" clId="{416331A4-5993-4ABC-9964-79E951A960A4}" dt="2024-07-08T18:54:49.993" v="3162" actId="26606"/>
          <ac:spMkLst>
            <pc:docMk/>
            <pc:sldMk cId="3184186270" sldId="282"/>
            <ac:spMk id="4" creationId="{65ECD87A-DCCD-81F9-88EB-D08778CDAE02}"/>
          </ac:spMkLst>
        </pc:spChg>
        <pc:spChg chg="mod">
          <ac:chgData name="Matthew Weber" userId="cb8fa425-774b-40a7-b0f2-d5b57e79fa6f" providerId="ADAL" clId="{416331A4-5993-4ABC-9964-79E951A960A4}" dt="2024-07-08T18:54:49.993" v="3162" actId="26606"/>
          <ac:spMkLst>
            <pc:docMk/>
            <pc:sldMk cId="3184186270" sldId="282"/>
            <ac:spMk id="5" creationId="{7AF545DB-22B2-2F93-3A67-F3BE21C798E1}"/>
          </ac:spMkLst>
        </pc:spChg>
        <pc:spChg chg="del">
          <ac:chgData name="Matthew Weber" userId="cb8fa425-774b-40a7-b0f2-d5b57e79fa6f" providerId="ADAL" clId="{416331A4-5993-4ABC-9964-79E951A960A4}" dt="2024-07-08T18:54:49.993" v="3162" actId="26606"/>
          <ac:spMkLst>
            <pc:docMk/>
            <pc:sldMk cId="3184186270" sldId="282"/>
            <ac:spMk id="1031" creationId="{5EF17487-C386-4F99-B5EB-4FD3DF4236B2}"/>
          </ac:spMkLst>
        </pc:spChg>
        <pc:spChg chg="del">
          <ac:chgData name="Matthew Weber" userId="cb8fa425-774b-40a7-b0f2-d5b57e79fa6f" providerId="ADAL" clId="{416331A4-5993-4ABC-9964-79E951A960A4}" dt="2024-07-08T18:54:49.993" v="3162" actId="26606"/>
          <ac:spMkLst>
            <pc:docMk/>
            <pc:sldMk cId="3184186270" sldId="282"/>
            <ac:spMk id="1033" creationId="{A0DE92DF-4769-4DE9-93FD-EE31271850CA}"/>
          </ac:spMkLst>
        </pc:spChg>
        <pc:spChg chg="add">
          <ac:chgData name="Matthew Weber" userId="cb8fa425-774b-40a7-b0f2-d5b57e79fa6f" providerId="ADAL" clId="{416331A4-5993-4ABC-9964-79E951A960A4}" dt="2024-07-08T18:54:49.993" v="3162" actId="26606"/>
          <ac:spMkLst>
            <pc:docMk/>
            <pc:sldMk cId="3184186270" sldId="282"/>
            <ac:spMk id="1038" creationId="{0E3596DD-156A-473E-9BB3-C6A29F7574E9}"/>
          </ac:spMkLst>
        </pc:spChg>
        <pc:spChg chg="add">
          <ac:chgData name="Matthew Weber" userId="cb8fa425-774b-40a7-b0f2-d5b57e79fa6f" providerId="ADAL" clId="{416331A4-5993-4ABC-9964-79E951A960A4}" dt="2024-07-08T18:54:49.993" v="3162" actId="26606"/>
          <ac:spMkLst>
            <pc:docMk/>
            <pc:sldMk cId="3184186270" sldId="282"/>
            <ac:spMk id="1040" creationId="{2C46C4D6-C474-4E92-B52E-944C1118F7B6}"/>
          </ac:spMkLst>
        </pc:spChg>
        <pc:picChg chg="mod">
          <ac:chgData name="Matthew Weber" userId="cb8fa425-774b-40a7-b0f2-d5b57e79fa6f" providerId="ADAL" clId="{416331A4-5993-4ABC-9964-79E951A960A4}" dt="2024-07-08T18:54:49.993" v="3162" actId="26606"/>
          <ac:picMkLst>
            <pc:docMk/>
            <pc:sldMk cId="3184186270" sldId="282"/>
            <ac:picMk id="9" creationId="{9616116C-E851-495C-8F0B-648F6141395D}"/>
          </ac:picMkLst>
        </pc:picChg>
        <pc:picChg chg="del">
          <ac:chgData name="Matthew Weber" userId="cb8fa425-774b-40a7-b0f2-d5b57e79fa6f" providerId="ADAL" clId="{416331A4-5993-4ABC-9964-79E951A960A4}" dt="2024-07-08T18:54:47.903" v="3161" actId="478"/>
          <ac:picMkLst>
            <pc:docMk/>
            <pc:sldMk cId="3184186270" sldId="282"/>
            <ac:picMk id="1026" creationId="{5488D883-9D38-2563-58A2-CBB72B7B7C52}"/>
          </ac:picMkLst>
        </pc:picChg>
      </pc:sldChg>
      <pc:sldChg chg="new del">
        <pc:chgData name="Matthew Weber" userId="cb8fa425-774b-40a7-b0f2-d5b57e79fa6f" providerId="ADAL" clId="{416331A4-5993-4ABC-9964-79E951A960A4}" dt="2024-07-08T18:54:14.150" v="3152" actId="2696"/>
        <pc:sldMkLst>
          <pc:docMk/>
          <pc:sldMk cId="4153897332" sldId="282"/>
        </pc:sldMkLst>
      </pc:sldChg>
      <pc:sldChg chg="add">
        <pc:chgData name="Matthew Weber" userId="cb8fa425-774b-40a7-b0f2-d5b57e79fa6f" providerId="ADAL" clId="{416331A4-5993-4ABC-9964-79E951A960A4}" dt="2024-07-08T18:56:16.112" v="3163" actId="2890"/>
        <pc:sldMkLst>
          <pc:docMk/>
          <pc:sldMk cId="4146038603" sldId="283"/>
        </pc:sldMkLst>
      </pc:sldChg>
      <pc:sldChg chg="addSp delSp modSp add mod">
        <pc:chgData name="Matthew Weber" userId="cb8fa425-774b-40a7-b0f2-d5b57e79fa6f" providerId="ADAL" clId="{416331A4-5993-4ABC-9964-79E951A960A4}" dt="2024-07-08T19:01:59.389" v="3412" actId="14100"/>
        <pc:sldMkLst>
          <pc:docMk/>
          <pc:sldMk cId="3952998100" sldId="284"/>
        </pc:sldMkLst>
        <pc:spChg chg="add mod">
          <ac:chgData name="Matthew Weber" userId="cb8fa425-774b-40a7-b0f2-d5b57e79fa6f" providerId="ADAL" clId="{416331A4-5993-4ABC-9964-79E951A960A4}" dt="2024-07-08T19:01:59.389" v="3412" actId="14100"/>
          <ac:spMkLst>
            <pc:docMk/>
            <pc:sldMk cId="3952998100" sldId="284"/>
            <ac:spMk id="3" creationId="{5B81437B-4554-0CC5-672E-F448A161208B}"/>
          </ac:spMkLst>
        </pc:spChg>
        <pc:spChg chg="mod">
          <ac:chgData name="Matthew Weber" userId="cb8fa425-774b-40a7-b0f2-d5b57e79fa6f" providerId="ADAL" clId="{416331A4-5993-4ABC-9964-79E951A960A4}" dt="2024-07-08T19:00:08.463" v="3400" actId="20577"/>
          <ac:spMkLst>
            <pc:docMk/>
            <pc:sldMk cId="3952998100" sldId="284"/>
            <ac:spMk id="5" creationId="{9F2E546D-2D7F-EF7F-0E83-FF8F5B224DFF}"/>
          </ac:spMkLst>
        </pc:spChg>
        <pc:picChg chg="add mod">
          <ac:chgData name="Matthew Weber" userId="cb8fa425-774b-40a7-b0f2-d5b57e79fa6f" providerId="ADAL" clId="{416331A4-5993-4ABC-9964-79E951A960A4}" dt="2024-07-08T19:01:49.335" v="3409" actId="1076"/>
          <ac:picMkLst>
            <pc:docMk/>
            <pc:sldMk cId="3952998100" sldId="284"/>
            <ac:picMk id="2" creationId="{CB902248-19D0-10EF-33C6-8B9E6DB6599A}"/>
          </ac:picMkLst>
        </pc:picChg>
        <pc:picChg chg="del">
          <ac:chgData name="Matthew Weber" userId="cb8fa425-774b-40a7-b0f2-d5b57e79fa6f" providerId="ADAL" clId="{416331A4-5993-4ABC-9964-79E951A960A4}" dt="2024-07-08T19:00:12.886" v="3401" actId="478"/>
          <ac:picMkLst>
            <pc:docMk/>
            <pc:sldMk cId="3952998100" sldId="284"/>
            <ac:picMk id="2050" creationId="{47D55F39-C078-E850-48AD-23C49E432BC1}"/>
          </ac:picMkLst>
        </pc:picChg>
        <pc:picChg chg="del">
          <ac:chgData name="Matthew Weber" userId="cb8fa425-774b-40a7-b0f2-d5b57e79fa6f" providerId="ADAL" clId="{416331A4-5993-4ABC-9964-79E951A960A4}" dt="2024-07-08T19:00:14.043" v="3402" actId="478"/>
          <ac:picMkLst>
            <pc:docMk/>
            <pc:sldMk cId="3952998100" sldId="284"/>
            <ac:picMk id="2051" creationId="{93107DF9-3647-D1DD-AE16-370DFC2B33ED}"/>
          </ac:picMkLst>
        </pc:picChg>
      </pc:sldChg>
    </pc:docChg>
  </pc:docChgLst>
  <pc:docChgLst>
    <pc:chgData name="Matthew Weber" userId="cb8fa425-774b-40a7-b0f2-d5b57e79fa6f" providerId="ADAL" clId="{6E6DA757-6AC9-43F6-9F18-5DB7752267B9}"/>
    <pc:docChg chg="custSel delSld modSld">
      <pc:chgData name="Matthew Weber" userId="cb8fa425-774b-40a7-b0f2-d5b57e79fa6f" providerId="ADAL" clId="{6E6DA757-6AC9-43F6-9F18-5DB7752267B9}" dt="2024-07-01T19:32:19.868" v="261" actId="20577"/>
      <pc:docMkLst>
        <pc:docMk/>
      </pc:docMkLst>
      <pc:sldChg chg="modSp mod">
        <pc:chgData name="Matthew Weber" userId="cb8fa425-774b-40a7-b0f2-d5b57e79fa6f" providerId="ADAL" clId="{6E6DA757-6AC9-43F6-9F18-5DB7752267B9}" dt="2024-07-01T19:04:03.067" v="31" actId="20577"/>
        <pc:sldMkLst>
          <pc:docMk/>
          <pc:sldMk cId="2932703518" sldId="256"/>
        </pc:sldMkLst>
        <pc:spChg chg="mod">
          <ac:chgData name="Matthew Weber" userId="cb8fa425-774b-40a7-b0f2-d5b57e79fa6f" providerId="ADAL" clId="{6E6DA757-6AC9-43F6-9F18-5DB7752267B9}" dt="2024-07-01T19:03:54.913" v="29" actId="14100"/>
          <ac:spMkLst>
            <pc:docMk/>
            <pc:sldMk cId="2932703518" sldId="256"/>
            <ac:spMk id="2" creationId="{0988541B-C4D0-FD60-CEA4-610494902ED9}"/>
          </ac:spMkLst>
        </pc:spChg>
        <pc:spChg chg="mod">
          <ac:chgData name="Matthew Weber" userId="cb8fa425-774b-40a7-b0f2-d5b57e79fa6f" providerId="ADAL" clId="{6E6DA757-6AC9-43F6-9F18-5DB7752267B9}" dt="2024-07-01T19:04:03.067" v="31" actId="20577"/>
          <ac:spMkLst>
            <pc:docMk/>
            <pc:sldMk cId="2932703518" sldId="256"/>
            <ac:spMk id="3" creationId="{A811F1A6-A382-AF76-0D86-809F875EE824}"/>
          </ac:spMkLst>
        </pc:spChg>
      </pc:sldChg>
      <pc:sldChg chg="addSp delSp modSp mod">
        <pc:chgData name="Matthew Weber" userId="cb8fa425-774b-40a7-b0f2-d5b57e79fa6f" providerId="ADAL" clId="{6E6DA757-6AC9-43F6-9F18-5DB7752267B9}" dt="2024-07-01T19:08:47.455" v="146"/>
        <pc:sldMkLst>
          <pc:docMk/>
          <pc:sldMk cId="2923562659" sldId="257"/>
        </pc:sldMkLst>
        <pc:spChg chg="mod ord">
          <ac:chgData name="Matthew Weber" userId="cb8fa425-774b-40a7-b0f2-d5b57e79fa6f" providerId="ADAL" clId="{6E6DA757-6AC9-43F6-9F18-5DB7752267B9}" dt="2024-07-01T19:07:49.410" v="145" actId="26606"/>
          <ac:spMkLst>
            <pc:docMk/>
            <pc:sldMk cId="2923562659" sldId="257"/>
            <ac:spMk id="3" creationId="{6F8127F2-A88E-3587-E460-6FD5C7F273C2}"/>
          </ac:spMkLst>
        </pc:spChg>
        <pc:spChg chg="del">
          <ac:chgData name="Matthew Weber" userId="cb8fa425-774b-40a7-b0f2-d5b57e79fa6f" providerId="ADAL" clId="{6E6DA757-6AC9-43F6-9F18-5DB7752267B9}" dt="2024-07-01T19:07:49.410" v="145" actId="26606"/>
          <ac:spMkLst>
            <pc:docMk/>
            <pc:sldMk cId="2923562659" sldId="257"/>
            <ac:spMk id="1034" creationId="{79BB35BC-D5C2-4C8B-A22A-A71E6191913B}"/>
          </ac:spMkLst>
        </pc:spChg>
        <pc:spChg chg="add">
          <ac:chgData name="Matthew Weber" userId="cb8fa425-774b-40a7-b0f2-d5b57e79fa6f" providerId="ADAL" clId="{6E6DA757-6AC9-43F6-9F18-5DB7752267B9}" dt="2024-07-01T19:07:49.410" v="145" actId="26606"/>
          <ac:spMkLst>
            <pc:docMk/>
            <pc:sldMk cId="2923562659" sldId="257"/>
            <ac:spMk id="1039" creationId="{79BB35BC-D5C2-4C8B-A22A-A71E6191913B}"/>
          </ac:spMkLst>
        </pc:spChg>
        <pc:picChg chg="add mod">
          <ac:chgData name="Matthew Weber" userId="cb8fa425-774b-40a7-b0f2-d5b57e79fa6f" providerId="ADAL" clId="{6E6DA757-6AC9-43F6-9F18-5DB7752267B9}" dt="2024-07-01T19:08:47.455" v="146"/>
          <ac:picMkLst>
            <pc:docMk/>
            <pc:sldMk cId="2923562659" sldId="257"/>
            <ac:picMk id="2" creationId="{42C07A94-A754-75CB-C3DA-346EBBF4078D}"/>
          </ac:picMkLst>
        </pc:picChg>
        <pc:picChg chg="del">
          <ac:chgData name="Matthew Weber" userId="cb8fa425-774b-40a7-b0f2-d5b57e79fa6f" providerId="ADAL" clId="{6E6DA757-6AC9-43F6-9F18-5DB7752267B9}" dt="2024-07-01T19:07:45.480" v="144" actId="478"/>
          <ac:picMkLst>
            <pc:docMk/>
            <pc:sldMk cId="2923562659" sldId="257"/>
            <ac:picMk id="1027" creationId="{0E63F4FF-4768-EC64-58D1-9180E1F08613}"/>
          </ac:picMkLst>
        </pc:picChg>
      </pc:sldChg>
      <pc:sldChg chg="addSp delSp modSp mod">
        <pc:chgData name="Matthew Weber" userId="cb8fa425-774b-40a7-b0f2-d5b57e79fa6f" providerId="ADAL" clId="{6E6DA757-6AC9-43F6-9F18-5DB7752267B9}" dt="2024-07-01T19:25:08.939" v="187" actId="403"/>
        <pc:sldMkLst>
          <pc:docMk/>
          <pc:sldMk cId="754623724" sldId="258"/>
        </pc:sldMkLst>
        <pc:spChg chg="mod">
          <ac:chgData name="Matthew Weber" userId="cb8fa425-774b-40a7-b0f2-d5b57e79fa6f" providerId="ADAL" clId="{6E6DA757-6AC9-43F6-9F18-5DB7752267B9}" dt="2024-07-01T19:25:08.939" v="187" actId="403"/>
          <ac:spMkLst>
            <pc:docMk/>
            <pc:sldMk cId="754623724" sldId="258"/>
            <ac:spMk id="3" creationId="{8F4C1733-6E4C-D12A-B536-419328C4EDAA}"/>
          </ac:spMkLst>
        </pc:spChg>
        <pc:spChg chg="del">
          <ac:chgData name="Matthew Weber" userId="cb8fa425-774b-40a7-b0f2-d5b57e79fa6f" providerId="ADAL" clId="{6E6DA757-6AC9-43F6-9F18-5DB7752267B9}" dt="2024-07-01T19:10:57.804" v="151" actId="478"/>
          <ac:spMkLst>
            <pc:docMk/>
            <pc:sldMk cId="754623724" sldId="258"/>
            <ac:spMk id="25" creationId="{7ACB24BD-9CD7-013A-7FD2-221880A1D9CB}"/>
          </ac:spMkLst>
        </pc:spChg>
        <pc:spChg chg="del">
          <ac:chgData name="Matthew Weber" userId="cb8fa425-774b-40a7-b0f2-d5b57e79fa6f" providerId="ADAL" clId="{6E6DA757-6AC9-43F6-9F18-5DB7752267B9}" dt="2024-07-01T19:10:56.251" v="150" actId="478"/>
          <ac:spMkLst>
            <pc:docMk/>
            <pc:sldMk cId="754623724" sldId="258"/>
            <ac:spMk id="26" creationId="{ECEBFAFE-F392-F505-526A-3F9074EC6C8E}"/>
          </ac:spMkLst>
        </pc:spChg>
        <pc:spChg chg="mod">
          <ac:chgData name="Matthew Weber" userId="cb8fa425-774b-40a7-b0f2-d5b57e79fa6f" providerId="ADAL" clId="{6E6DA757-6AC9-43F6-9F18-5DB7752267B9}" dt="2024-07-01T19:21:29.386" v="179" actId="1076"/>
          <ac:spMkLst>
            <pc:docMk/>
            <pc:sldMk cId="754623724" sldId="258"/>
            <ac:spMk id="28" creationId="{1E4CC2EA-B3E7-7DEC-371C-432750ECA60F}"/>
          </ac:spMkLst>
        </pc:spChg>
        <pc:picChg chg="add del mod">
          <ac:chgData name="Matthew Weber" userId="cb8fa425-774b-40a7-b0f2-d5b57e79fa6f" providerId="ADAL" clId="{6E6DA757-6AC9-43F6-9F18-5DB7752267B9}" dt="2024-07-01T19:20:35.651" v="163" actId="478"/>
          <ac:picMkLst>
            <pc:docMk/>
            <pc:sldMk cId="754623724" sldId="258"/>
            <ac:picMk id="4" creationId="{465C420E-0A23-BC5A-3B50-3B41B1EB2867}"/>
          </ac:picMkLst>
        </pc:picChg>
        <pc:picChg chg="del">
          <ac:chgData name="Matthew Weber" userId="cb8fa425-774b-40a7-b0f2-d5b57e79fa6f" providerId="ADAL" clId="{6E6DA757-6AC9-43F6-9F18-5DB7752267B9}" dt="2024-07-01T19:10:59.069" v="152" actId="478"/>
          <ac:picMkLst>
            <pc:docMk/>
            <pc:sldMk cId="754623724" sldId="258"/>
            <ac:picMk id="23" creationId="{39CC0161-A8D2-7E47-8243-0B45DA087C09}"/>
          </ac:picMkLst>
        </pc:picChg>
        <pc:picChg chg="del">
          <ac:chgData name="Matthew Weber" userId="cb8fa425-774b-40a7-b0f2-d5b57e79fa6f" providerId="ADAL" clId="{6E6DA757-6AC9-43F6-9F18-5DB7752267B9}" dt="2024-07-01T19:10:54.171" v="149" actId="478"/>
          <ac:picMkLst>
            <pc:docMk/>
            <pc:sldMk cId="754623724" sldId="258"/>
            <ac:picMk id="24" creationId="{2476B76F-C8BA-4407-BAE9-755508F41465}"/>
          </ac:picMkLst>
        </pc:picChg>
        <pc:picChg chg="add del mod">
          <ac:chgData name="Matthew Weber" userId="cb8fa425-774b-40a7-b0f2-d5b57e79fa6f" providerId="ADAL" clId="{6E6DA757-6AC9-43F6-9F18-5DB7752267B9}" dt="2024-07-01T19:20:35.651" v="163" actId="478"/>
          <ac:picMkLst>
            <pc:docMk/>
            <pc:sldMk cId="754623724" sldId="258"/>
            <ac:picMk id="1026" creationId="{ADF8709B-2FBC-9AB8-0AF6-7291CCBE5875}"/>
          </ac:picMkLst>
        </pc:picChg>
        <pc:picChg chg="add mod">
          <ac:chgData name="Matthew Weber" userId="cb8fa425-774b-40a7-b0f2-d5b57e79fa6f" providerId="ADAL" clId="{6E6DA757-6AC9-43F6-9F18-5DB7752267B9}" dt="2024-07-01T19:21:18.773" v="178" actId="14100"/>
          <ac:picMkLst>
            <pc:docMk/>
            <pc:sldMk cId="754623724" sldId="258"/>
            <ac:picMk id="1027" creationId="{F869B7D7-168B-FCAB-5E27-35BC3A48E375}"/>
          </ac:picMkLst>
        </pc:picChg>
      </pc:sldChg>
      <pc:sldChg chg="addSp delSp modSp mod">
        <pc:chgData name="Matthew Weber" userId="cb8fa425-774b-40a7-b0f2-d5b57e79fa6f" providerId="ADAL" clId="{6E6DA757-6AC9-43F6-9F18-5DB7752267B9}" dt="2024-07-01T19:25:24.930" v="190" actId="26606"/>
        <pc:sldMkLst>
          <pc:docMk/>
          <pc:sldMk cId="4169116557" sldId="259"/>
        </pc:sldMkLst>
        <pc:spChg chg="mod">
          <ac:chgData name="Matthew Weber" userId="cb8fa425-774b-40a7-b0f2-d5b57e79fa6f" providerId="ADAL" clId="{6E6DA757-6AC9-43F6-9F18-5DB7752267B9}" dt="2024-07-01T19:24:56.540" v="185" actId="403"/>
          <ac:spMkLst>
            <pc:docMk/>
            <pc:sldMk cId="4169116557" sldId="259"/>
            <ac:spMk id="3" creationId="{8F4C1733-6E4C-D12A-B536-419328C4EDAA}"/>
          </ac:spMkLst>
        </pc:spChg>
        <pc:spChg chg="add mod">
          <ac:chgData name="Matthew Weber" userId="cb8fa425-774b-40a7-b0f2-d5b57e79fa6f" providerId="ADAL" clId="{6E6DA757-6AC9-43F6-9F18-5DB7752267B9}" dt="2024-07-01T19:25:21.682" v="188"/>
          <ac:spMkLst>
            <pc:docMk/>
            <pc:sldMk cId="4169116557" sldId="259"/>
            <ac:spMk id="5" creationId="{A50071D7-A29B-9759-4E25-EFF6F46382A1}"/>
          </ac:spMkLst>
        </pc:spChg>
        <pc:spChg chg="del">
          <ac:chgData name="Matthew Weber" userId="cb8fa425-774b-40a7-b0f2-d5b57e79fa6f" providerId="ADAL" clId="{6E6DA757-6AC9-43F6-9F18-5DB7752267B9}" dt="2024-07-01T19:22:30.120" v="181" actId="478"/>
          <ac:spMkLst>
            <pc:docMk/>
            <pc:sldMk cId="4169116557" sldId="259"/>
            <ac:spMk id="20" creationId="{81413D1E-96A5-C895-3A76-DE8E60957497}"/>
          </ac:spMkLst>
        </pc:spChg>
        <pc:spChg chg="del">
          <ac:chgData name="Matthew Weber" userId="cb8fa425-774b-40a7-b0f2-d5b57e79fa6f" providerId="ADAL" clId="{6E6DA757-6AC9-43F6-9F18-5DB7752267B9}" dt="2024-07-01T19:22:33.201" v="182" actId="478"/>
          <ac:spMkLst>
            <pc:docMk/>
            <pc:sldMk cId="4169116557" sldId="259"/>
            <ac:spMk id="21" creationId="{B41ED989-ABBB-D012-4905-813D0612760D}"/>
          </ac:spMkLst>
        </pc:spChg>
        <pc:spChg chg="del">
          <ac:chgData name="Matthew Weber" userId="cb8fa425-774b-40a7-b0f2-d5b57e79fa6f" providerId="ADAL" clId="{6E6DA757-6AC9-43F6-9F18-5DB7752267B9}" dt="2024-07-01T19:25:24.930" v="190" actId="26606"/>
          <ac:spMkLst>
            <pc:docMk/>
            <pc:sldMk cId="4169116557" sldId="259"/>
            <ac:spMk id="3093" creationId="{0E3596DD-156A-473E-9BB3-C6A29F7574E9}"/>
          </ac:spMkLst>
        </pc:spChg>
        <pc:spChg chg="del">
          <ac:chgData name="Matthew Weber" userId="cb8fa425-774b-40a7-b0f2-d5b57e79fa6f" providerId="ADAL" clId="{6E6DA757-6AC9-43F6-9F18-5DB7752267B9}" dt="2024-07-01T19:25:24.930" v="190" actId="26606"/>
          <ac:spMkLst>
            <pc:docMk/>
            <pc:sldMk cId="4169116557" sldId="259"/>
            <ac:spMk id="3095" creationId="{2C46C4D6-C474-4E92-B52E-944C1118F7B6}"/>
          </ac:spMkLst>
        </pc:spChg>
        <pc:spChg chg="add">
          <ac:chgData name="Matthew Weber" userId="cb8fa425-774b-40a7-b0f2-d5b57e79fa6f" providerId="ADAL" clId="{6E6DA757-6AC9-43F6-9F18-5DB7752267B9}" dt="2024-07-01T19:25:24.930" v="190" actId="26606"/>
          <ac:spMkLst>
            <pc:docMk/>
            <pc:sldMk cId="4169116557" sldId="259"/>
            <ac:spMk id="3100" creationId="{0E3596DD-156A-473E-9BB3-C6A29F7574E9}"/>
          </ac:spMkLst>
        </pc:spChg>
        <pc:spChg chg="add">
          <ac:chgData name="Matthew Weber" userId="cb8fa425-774b-40a7-b0f2-d5b57e79fa6f" providerId="ADAL" clId="{6E6DA757-6AC9-43F6-9F18-5DB7752267B9}" dt="2024-07-01T19:25:24.930" v="190" actId="26606"/>
          <ac:spMkLst>
            <pc:docMk/>
            <pc:sldMk cId="4169116557" sldId="259"/>
            <ac:spMk id="3102" creationId="{2C46C4D6-C474-4E92-B52E-944C1118F7B6}"/>
          </ac:spMkLst>
        </pc:spChg>
        <pc:grpChg chg="add mod">
          <ac:chgData name="Matthew Weber" userId="cb8fa425-774b-40a7-b0f2-d5b57e79fa6f" providerId="ADAL" clId="{6E6DA757-6AC9-43F6-9F18-5DB7752267B9}" dt="2024-07-01T19:25:24.930" v="190" actId="26606"/>
          <ac:grpSpMkLst>
            <pc:docMk/>
            <pc:sldMk cId="4169116557" sldId="259"/>
            <ac:grpSpMk id="4" creationId="{319665D7-51BC-9AEB-AE9A-F0228584F2D5}"/>
          </ac:grpSpMkLst>
        </pc:grpChg>
        <pc:picChg chg="add mod">
          <ac:chgData name="Matthew Weber" userId="cb8fa425-774b-40a7-b0f2-d5b57e79fa6f" providerId="ADAL" clId="{6E6DA757-6AC9-43F6-9F18-5DB7752267B9}" dt="2024-07-01T19:25:21.682" v="188"/>
          <ac:picMkLst>
            <pc:docMk/>
            <pc:sldMk cId="4169116557" sldId="259"/>
            <ac:picMk id="6" creationId="{B6C6F55A-1352-651D-856B-D2A63E97D0FD}"/>
          </ac:picMkLst>
        </pc:picChg>
        <pc:picChg chg="del">
          <ac:chgData name="Matthew Weber" userId="cb8fa425-774b-40a7-b0f2-d5b57e79fa6f" providerId="ADAL" clId="{6E6DA757-6AC9-43F6-9F18-5DB7752267B9}" dt="2024-07-01T19:22:28.550" v="180" actId="478"/>
          <ac:picMkLst>
            <pc:docMk/>
            <pc:sldMk cId="4169116557" sldId="259"/>
            <ac:picMk id="19" creationId="{CE4151D8-54AD-A032-17CD-8F8682A70309}"/>
          </ac:picMkLst>
        </pc:picChg>
      </pc:sldChg>
      <pc:sldChg chg="addSp delSp modSp mod">
        <pc:chgData name="Matthew Weber" userId="cb8fa425-774b-40a7-b0f2-d5b57e79fa6f" providerId="ADAL" clId="{6E6DA757-6AC9-43F6-9F18-5DB7752267B9}" dt="2024-07-01T19:27:15.585" v="201" actId="255"/>
        <pc:sldMkLst>
          <pc:docMk/>
          <pc:sldMk cId="2846251533" sldId="260"/>
        </pc:sldMkLst>
        <pc:spChg chg="mod">
          <ac:chgData name="Matthew Weber" userId="cb8fa425-774b-40a7-b0f2-d5b57e79fa6f" providerId="ADAL" clId="{6E6DA757-6AC9-43F6-9F18-5DB7752267B9}" dt="2024-07-01T19:26:02.539" v="194" actId="403"/>
          <ac:spMkLst>
            <pc:docMk/>
            <pc:sldMk cId="2846251533" sldId="260"/>
            <ac:spMk id="3" creationId="{8F4C1733-6E4C-D12A-B536-419328C4EDAA}"/>
          </ac:spMkLst>
        </pc:spChg>
        <pc:spChg chg="add mod">
          <ac:chgData name="Matthew Weber" userId="cb8fa425-774b-40a7-b0f2-d5b57e79fa6f" providerId="ADAL" clId="{6E6DA757-6AC9-43F6-9F18-5DB7752267B9}" dt="2024-07-01T19:26:19.468" v="196"/>
          <ac:spMkLst>
            <pc:docMk/>
            <pc:sldMk cId="2846251533" sldId="260"/>
            <ac:spMk id="15" creationId="{DE2AD9F1-A1F3-C888-D988-704F593E17D0}"/>
          </ac:spMkLst>
        </pc:spChg>
        <pc:spChg chg="add mod">
          <ac:chgData name="Matthew Weber" userId="cb8fa425-774b-40a7-b0f2-d5b57e79fa6f" providerId="ADAL" clId="{6E6DA757-6AC9-43F6-9F18-5DB7752267B9}" dt="2024-07-01T19:26:19.468" v="196"/>
          <ac:spMkLst>
            <pc:docMk/>
            <pc:sldMk cId="2846251533" sldId="260"/>
            <ac:spMk id="16" creationId="{5C6F95A5-A0CA-ADFA-E1C4-6603A8B10428}"/>
          </ac:spMkLst>
        </pc:spChg>
        <pc:spChg chg="add mod">
          <ac:chgData name="Matthew Weber" userId="cb8fa425-774b-40a7-b0f2-d5b57e79fa6f" providerId="ADAL" clId="{6E6DA757-6AC9-43F6-9F18-5DB7752267B9}" dt="2024-07-01T19:26:19.468" v="196"/>
          <ac:spMkLst>
            <pc:docMk/>
            <pc:sldMk cId="2846251533" sldId="260"/>
            <ac:spMk id="17" creationId="{97327757-D779-36E6-5EB2-56B48D85E2CD}"/>
          </ac:spMkLst>
        </pc:spChg>
        <pc:spChg chg="add mod">
          <ac:chgData name="Matthew Weber" userId="cb8fa425-774b-40a7-b0f2-d5b57e79fa6f" providerId="ADAL" clId="{6E6DA757-6AC9-43F6-9F18-5DB7752267B9}" dt="2024-07-01T19:26:19.468" v="196"/>
          <ac:spMkLst>
            <pc:docMk/>
            <pc:sldMk cId="2846251533" sldId="260"/>
            <ac:spMk id="18" creationId="{27992DB2-7103-2827-A92E-0CD5E7E39A6E}"/>
          </ac:spMkLst>
        </pc:spChg>
        <pc:spChg chg="add mod">
          <ac:chgData name="Matthew Weber" userId="cb8fa425-774b-40a7-b0f2-d5b57e79fa6f" providerId="ADAL" clId="{6E6DA757-6AC9-43F6-9F18-5DB7752267B9}" dt="2024-07-01T19:26:19.468" v="196"/>
          <ac:spMkLst>
            <pc:docMk/>
            <pc:sldMk cId="2846251533" sldId="260"/>
            <ac:spMk id="19" creationId="{01B19BD9-377B-FBC8-1867-9571B5D756FD}"/>
          </ac:spMkLst>
        </pc:spChg>
        <pc:spChg chg="add mod">
          <ac:chgData name="Matthew Weber" userId="cb8fa425-774b-40a7-b0f2-d5b57e79fa6f" providerId="ADAL" clId="{6E6DA757-6AC9-43F6-9F18-5DB7752267B9}" dt="2024-07-01T19:26:19.468" v="196"/>
          <ac:spMkLst>
            <pc:docMk/>
            <pc:sldMk cId="2846251533" sldId="260"/>
            <ac:spMk id="20" creationId="{518B5924-726F-E220-3169-40B717BAB154}"/>
          </ac:spMkLst>
        </pc:spChg>
        <pc:spChg chg="add mod">
          <ac:chgData name="Matthew Weber" userId="cb8fa425-774b-40a7-b0f2-d5b57e79fa6f" providerId="ADAL" clId="{6E6DA757-6AC9-43F6-9F18-5DB7752267B9}" dt="2024-07-01T19:26:19.468" v="196"/>
          <ac:spMkLst>
            <pc:docMk/>
            <pc:sldMk cId="2846251533" sldId="260"/>
            <ac:spMk id="21" creationId="{3D9C9A99-320B-282C-CD20-01E72DF58B20}"/>
          </ac:spMkLst>
        </pc:spChg>
        <pc:spChg chg="add mod">
          <ac:chgData name="Matthew Weber" userId="cb8fa425-774b-40a7-b0f2-d5b57e79fa6f" providerId="ADAL" clId="{6E6DA757-6AC9-43F6-9F18-5DB7752267B9}" dt="2024-07-01T19:26:19.468" v="196"/>
          <ac:spMkLst>
            <pc:docMk/>
            <pc:sldMk cId="2846251533" sldId="260"/>
            <ac:spMk id="22" creationId="{3FD1A8D5-398F-268D-012A-CDFC105CE216}"/>
          </ac:spMkLst>
        </pc:spChg>
        <pc:spChg chg="add mod">
          <ac:chgData name="Matthew Weber" userId="cb8fa425-774b-40a7-b0f2-d5b57e79fa6f" providerId="ADAL" clId="{6E6DA757-6AC9-43F6-9F18-5DB7752267B9}" dt="2024-07-01T19:26:19.468" v="196"/>
          <ac:spMkLst>
            <pc:docMk/>
            <pc:sldMk cId="2846251533" sldId="260"/>
            <ac:spMk id="23" creationId="{B8219A0F-E87C-FE20-806C-A2A9F8ED26CD}"/>
          </ac:spMkLst>
        </pc:spChg>
        <pc:spChg chg="add mod">
          <ac:chgData name="Matthew Weber" userId="cb8fa425-774b-40a7-b0f2-d5b57e79fa6f" providerId="ADAL" clId="{6E6DA757-6AC9-43F6-9F18-5DB7752267B9}" dt="2024-07-01T19:26:19.468" v="196"/>
          <ac:spMkLst>
            <pc:docMk/>
            <pc:sldMk cId="2846251533" sldId="260"/>
            <ac:spMk id="24" creationId="{4AD64F87-D898-71B1-D4B9-2290A0CEF4C4}"/>
          </ac:spMkLst>
        </pc:spChg>
        <pc:spChg chg="add mod">
          <ac:chgData name="Matthew Weber" userId="cb8fa425-774b-40a7-b0f2-d5b57e79fa6f" providerId="ADAL" clId="{6E6DA757-6AC9-43F6-9F18-5DB7752267B9}" dt="2024-07-01T19:26:19.468" v="196"/>
          <ac:spMkLst>
            <pc:docMk/>
            <pc:sldMk cId="2846251533" sldId="260"/>
            <ac:spMk id="28" creationId="{3AD45613-DCE4-7441-048F-A355E665AF3A}"/>
          </ac:spMkLst>
        </pc:spChg>
        <pc:spChg chg="add mod">
          <ac:chgData name="Matthew Weber" userId="cb8fa425-774b-40a7-b0f2-d5b57e79fa6f" providerId="ADAL" clId="{6E6DA757-6AC9-43F6-9F18-5DB7752267B9}" dt="2024-07-01T19:26:19.468" v="196"/>
          <ac:spMkLst>
            <pc:docMk/>
            <pc:sldMk cId="2846251533" sldId="260"/>
            <ac:spMk id="29" creationId="{9911F1AA-0C77-1BAC-15B9-AC5C3E4B69BC}"/>
          </ac:spMkLst>
        </pc:spChg>
        <pc:spChg chg="add mod">
          <ac:chgData name="Matthew Weber" userId="cb8fa425-774b-40a7-b0f2-d5b57e79fa6f" providerId="ADAL" clId="{6E6DA757-6AC9-43F6-9F18-5DB7752267B9}" dt="2024-07-01T19:26:19.468" v="196"/>
          <ac:spMkLst>
            <pc:docMk/>
            <pc:sldMk cId="2846251533" sldId="260"/>
            <ac:spMk id="30" creationId="{8E54B9B5-5563-91DE-D76A-472AACF078BB}"/>
          </ac:spMkLst>
        </pc:spChg>
        <pc:spChg chg="add mod">
          <ac:chgData name="Matthew Weber" userId="cb8fa425-774b-40a7-b0f2-d5b57e79fa6f" providerId="ADAL" clId="{6E6DA757-6AC9-43F6-9F18-5DB7752267B9}" dt="2024-07-01T19:26:19.468" v="196"/>
          <ac:spMkLst>
            <pc:docMk/>
            <pc:sldMk cId="2846251533" sldId="260"/>
            <ac:spMk id="31" creationId="{A03B71C9-0182-7C55-6211-6C10379CF82D}"/>
          </ac:spMkLst>
        </pc:spChg>
        <pc:spChg chg="add mod">
          <ac:chgData name="Matthew Weber" userId="cb8fa425-774b-40a7-b0f2-d5b57e79fa6f" providerId="ADAL" clId="{6E6DA757-6AC9-43F6-9F18-5DB7752267B9}" dt="2024-07-01T19:26:19.468" v="196"/>
          <ac:spMkLst>
            <pc:docMk/>
            <pc:sldMk cId="2846251533" sldId="260"/>
            <ac:spMk id="32" creationId="{A7F58EE8-7FC0-7600-EBF2-E556A28D106E}"/>
          </ac:spMkLst>
        </pc:spChg>
        <pc:spChg chg="add mod">
          <ac:chgData name="Matthew Weber" userId="cb8fa425-774b-40a7-b0f2-d5b57e79fa6f" providerId="ADAL" clId="{6E6DA757-6AC9-43F6-9F18-5DB7752267B9}" dt="2024-07-01T19:27:15.585" v="201" actId="255"/>
          <ac:spMkLst>
            <pc:docMk/>
            <pc:sldMk cId="2846251533" sldId="260"/>
            <ac:spMk id="33" creationId="{E97E715C-3166-055F-FE5A-09F8968F0C7F}"/>
          </ac:spMkLst>
        </pc:spChg>
        <pc:grpChg chg="add mod">
          <ac:chgData name="Matthew Weber" userId="cb8fa425-774b-40a7-b0f2-d5b57e79fa6f" providerId="ADAL" clId="{6E6DA757-6AC9-43F6-9F18-5DB7752267B9}" dt="2024-07-01T19:26:52.854" v="200" actId="1076"/>
          <ac:grpSpMkLst>
            <pc:docMk/>
            <pc:sldMk cId="2846251533" sldId="260"/>
            <ac:grpSpMk id="4" creationId="{6FA23A0E-F7AA-FB62-F255-AE778F4B3225}"/>
          </ac:grpSpMkLst>
        </pc:grpChg>
        <pc:grpChg chg="add mod">
          <ac:chgData name="Matthew Weber" userId="cb8fa425-774b-40a7-b0f2-d5b57e79fa6f" providerId="ADAL" clId="{6E6DA757-6AC9-43F6-9F18-5DB7752267B9}" dt="2024-07-01T19:26:19.468" v="196"/>
          <ac:grpSpMkLst>
            <pc:docMk/>
            <pc:sldMk cId="2846251533" sldId="260"/>
            <ac:grpSpMk id="5" creationId="{298DD951-8E3F-3D6F-2B18-53E726933582}"/>
          </ac:grpSpMkLst>
        </pc:grpChg>
        <pc:grpChg chg="add mod">
          <ac:chgData name="Matthew Weber" userId="cb8fa425-774b-40a7-b0f2-d5b57e79fa6f" providerId="ADAL" clId="{6E6DA757-6AC9-43F6-9F18-5DB7752267B9}" dt="2024-07-01T19:26:19.468" v="196"/>
          <ac:grpSpMkLst>
            <pc:docMk/>
            <pc:sldMk cId="2846251533" sldId="260"/>
            <ac:grpSpMk id="6" creationId="{E0F635DE-FE6A-E4D2-BC10-A8E18CD76B13}"/>
          </ac:grpSpMkLst>
        </pc:grpChg>
        <pc:grpChg chg="del">
          <ac:chgData name="Matthew Weber" userId="cb8fa425-774b-40a7-b0f2-d5b57e79fa6f" providerId="ADAL" clId="{6E6DA757-6AC9-43F6-9F18-5DB7752267B9}" dt="2024-07-01T19:26:10.843" v="195" actId="478"/>
          <ac:grpSpMkLst>
            <pc:docMk/>
            <pc:sldMk cId="2846251533" sldId="260"/>
            <ac:grpSpMk id="7" creationId="{A16CB461-B033-8B32-F398-5C64C5BA1878}"/>
          </ac:grpSpMkLst>
        </pc:grpChg>
        <pc:grpChg chg="add mod">
          <ac:chgData name="Matthew Weber" userId="cb8fa425-774b-40a7-b0f2-d5b57e79fa6f" providerId="ADAL" clId="{6E6DA757-6AC9-43F6-9F18-5DB7752267B9}" dt="2024-07-01T19:26:19.468" v="196"/>
          <ac:grpSpMkLst>
            <pc:docMk/>
            <pc:sldMk cId="2846251533" sldId="260"/>
            <ac:grpSpMk id="10" creationId="{673E05E9-FB75-4891-716E-78F9E1A100CC}"/>
          </ac:grpSpMkLst>
        </pc:grpChg>
        <pc:grpChg chg="add mod">
          <ac:chgData name="Matthew Weber" userId="cb8fa425-774b-40a7-b0f2-d5b57e79fa6f" providerId="ADAL" clId="{6E6DA757-6AC9-43F6-9F18-5DB7752267B9}" dt="2024-07-01T19:26:19.468" v="196"/>
          <ac:grpSpMkLst>
            <pc:docMk/>
            <pc:sldMk cId="2846251533" sldId="260"/>
            <ac:grpSpMk id="11" creationId="{EF5023B3-A8B7-7475-184D-E25435922F34}"/>
          </ac:grpSpMkLst>
        </pc:grpChg>
        <pc:grpChg chg="add mod">
          <ac:chgData name="Matthew Weber" userId="cb8fa425-774b-40a7-b0f2-d5b57e79fa6f" providerId="ADAL" clId="{6E6DA757-6AC9-43F6-9F18-5DB7752267B9}" dt="2024-07-01T19:26:19.468" v="196"/>
          <ac:grpSpMkLst>
            <pc:docMk/>
            <pc:sldMk cId="2846251533" sldId="260"/>
            <ac:grpSpMk id="12" creationId="{D0AC73F3-EA3B-A549-F8A7-3AA7AC083BE9}"/>
          </ac:grpSpMkLst>
        </pc:grpChg>
        <pc:grpChg chg="add mod">
          <ac:chgData name="Matthew Weber" userId="cb8fa425-774b-40a7-b0f2-d5b57e79fa6f" providerId="ADAL" clId="{6E6DA757-6AC9-43F6-9F18-5DB7752267B9}" dt="2024-07-01T19:26:19.468" v="196"/>
          <ac:grpSpMkLst>
            <pc:docMk/>
            <pc:sldMk cId="2846251533" sldId="260"/>
            <ac:grpSpMk id="13" creationId="{B00A58FD-443F-B7B1-A53A-F70794B258B6}"/>
          </ac:grpSpMkLst>
        </pc:grpChg>
        <pc:grpChg chg="add mod">
          <ac:chgData name="Matthew Weber" userId="cb8fa425-774b-40a7-b0f2-d5b57e79fa6f" providerId="ADAL" clId="{6E6DA757-6AC9-43F6-9F18-5DB7752267B9}" dt="2024-07-01T19:26:19.468" v="196"/>
          <ac:grpSpMkLst>
            <pc:docMk/>
            <pc:sldMk cId="2846251533" sldId="260"/>
            <ac:grpSpMk id="14" creationId="{B3BBC89B-8CA5-6439-4159-9811B0712212}"/>
          </ac:grpSpMkLst>
        </pc:grpChg>
        <pc:grpChg chg="add mod">
          <ac:chgData name="Matthew Weber" userId="cb8fa425-774b-40a7-b0f2-d5b57e79fa6f" providerId="ADAL" clId="{6E6DA757-6AC9-43F6-9F18-5DB7752267B9}" dt="2024-07-01T19:26:19.468" v="196"/>
          <ac:grpSpMkLst>
            <pc:docMk/>
            <pc:sldMk cId="2846251533" sldId="260"/>
            <ac:grpSpMk id="26" creationId="{72F8A29A-C5C8-8C6C-C722-369B340548BB}"/>
          </ac:grpSpMkLst>
        </pc:grpChg>
        <pc:picChg chg="add mod">
          <ac:chgData name="Matthew Weber" userId="cb8fa425-774b-40a7-b0f2-d5b57e79fa6f" providerId="ADAL" clId="{6E6DA757-6AC9-43F6-9F18-5DB7752267B9}" dt="2024-07-01T19:26:19.468" v="196"/>
          <ac:picMkLst>
            <pc:docMk/>
            <pc:sldMk cId="2846251533" sldId="260"/>
            <ac:picMk id="34" creationId="{BED90F4D-09E0-43AA-D1FE-C24F623454DB}"/>
          </ac:picMkLst>
        </pc:picChg>
      </pc:sldChg>
      <pc:sldChg chg="addSp delSp modSp mod">
        <pc:chgData name="Matthew Weber" userId="cb8fa425-774b-40a7-b0f2-d5b57e79fa6f" providerId="ADAL" clId="{6E6DA757-6AC9-43F6-9F18-5DB7752267B9}" dt="2024-07-01T19:28:12.922" v="207" actId="26606"/>
        <pc:sldMkLst>
          <pc:docMk/>
          <pc:sldMk cId="2595567678" sldId="261"/>
        </pc:sldMkLst>
        <pc:spChg chg="mod">
          <ac:chgData name="Matthew Weber" userId="cb8fa425-774b-40a7-b0f2-d5b57e79fa6f" providerId="ADAL" clId="{6E6DA757-6AC9-43F6-9F18-5DB7752267B9}" dt="2024-07-01T19:28:12.922" v="207" actId="26606"/>
          <ac:spMkLst>
            <pc:docMk/>
            <pc:sldMk cId="2595567678" sldId="261"/>
            <ac:spMk id="3" creationId="{8F4C1733-6E4C-D12A-B536-419328C4EDAA}"/>
          </ac:spMkLst>
        </pc:spChg>
        <pc:spChg chg="add mod">
          <ac:chgData name="Matthew Weber" userId="cb8fa425-774b-40a7-b0f2-d5b57e79fa6f" providerId="ADAL" clId="{6E6DA757-6AC9-43F6-9F18-5DB7752267B9}" dt="2024-07-01T19:28:09.960" v="206"/>
          <ac:spMkLst>
            <pc:docMk/>
            <pc:sldMk cId="2595567678" sldId="261"/>
            <ac:spMk id="9" creationId="{DDB14DBE-A79F-F250-8F3F-D99D383317B6}"/>
          </ac:spMkLst>
        </pc:spChg>
        <pc:spChg chg="del">
          <ac:chgData name="Matthew Weber" userId="cb8fa425-774b-40a7-b0f2-d5b57e79fa6f" providerId="ADAL" clId="{6E6DA757-6AC9-43F6-9F18-5DB7752267B9}" dt="2024-07-01T19:28:12.922" v="207" actId="26606"/>
          <ac:spMkLst>
            <pc:docMk/>
            <pc:sldMk cId="2595567678" sldId="261"/>
            <ac:spMk id="11" creationId="{0E3596DD-156A-473E-9BB3-C6A29F7574E9}"/>
          </ac:spMkLst>
        </pc:spChg>
        <pc:spChg chg="add mod">
          <ac:chgData name="Matthew Weber" userId="cb8fa425-774b-40a7-b0f2-d5b57e79fa6f" providerId="ADAL" clId="{6E6DA757-6AC9-43F6-9F18-5DB7752267B9}" dt="2024-07-01T19:28:09.960" v="206"/>
          <ac:spMkLst>
            <pc:docMk/>
            <pc:sldMk cId="2595567678" sldId="261"/>
            <ac:spMk id="12" creationId="{C13E88D8-29A1-9690-E475-5E89D9D02BB1}"/>
          </ac:spMkLst>
        </pc:spChg>
        <pc:spChg chg="del">
          <ac:chgData name="Matthew Weber" userId="cb8fa425-774b-40a7-b0f2-d5b57e79fa6f" providerId="ADAL" clId="{6E6DA757-6AC9-43F6-9F18-5DB7752267B9}" dt="2024-07-01T19:28:12.922" v="207" actId="26606"/>
          <ac:spMkLst>
            <pc:docMk/>
            <pc:sldMk cId="2595567678" sldId="261"/>
            <ac:spMk id="13" creationId="{2C46C4D6-C474-4E92-B52E-944C1118F7B6}"/>
          </ac:spMkLst>
        </pc:spChg>
        <pc:spChg chg="add">
          <ac:chgData name="Matthew Weber" userId="cb8fa425-774b-40a7-b0f2-d5b57e79fa6f" providerId="ADAL" clId="{6E6DA757-6AC9-43F6-9F18-5DB7752267B9}" dt="2024-07-01T19:28:12.922" v="207" actId="26606"/>
          <ac:spMkLst>
            <pc:docMk/>
            <pc:sldMk cId="2595567678" sldId="261"/>
            <ac:spMk id="18" creationId="{0E3596DD-156A-473E-9BB3-C6A29F7574E9}"/>
          </ac:spMkLst>
        </pc:spChg>
        <pc:spChg chg="add">
          <ac:chgData name="Matthew Weber" userId="cb8fa425-774b-40a7-b0f2-d5b57e79fa6f" providerId="ADAL" clId="{6E6DA757-6AC9-43F6-9F18-5DB7752267B9}" dt="2024-07-01T19:28:12.922" v="207" actId="26606"/>
          <ac:spMkLst>
            <pc:docMk/>
            <pc:sldMk cId="2595567678" sldId="261"/>
            <ac:spMk id="20" creationId="{2C46C4D6-C474-4E92-B52E-944C1118F7B6}"/>
          </ac:spMkLst>
        </pc:spChg>
        <pc:grpChg chg="del">
          <ac:chgData name="Matthew Weber" userId="cb8fa425-774b-40a7-b0f2-d5b57e79fa6f" providerId="ADAL" clId="{6E6DA757-6AC9-43F6-9F18-5DB7752267B9}" dt="2024-07-01T19:28:03.260" v="205" actId="478"/>
          <ac:grpSpMkLst>
            <pc:docMk/>
            <pc:sldMk cId="2595567678" sldId="261"/>
            <ac:grpSpMk id="4" creationId="{15FEA588-2160-E49E-F5CB-CC542EC42BE8}"/>
          </ac:grpSpMkLst>
        </pc:grpChg>
        <pc:grpChg chg="add mod">
          <ac:chgData name="Matthew Weber" userId="cb8fa425-774b-40a7-b0f2-d5b57e79fa6f" providerId="ADAL" clId="{6E6DA757-6AC9-43F6-9F18-5DB7752267B9}" dt="2024-07-01T19:28:12.922" v="207" actId="26606"/>
          <ac:grpSpMkLst>
            <pc:docMk/>
            <pc:sldMk cId="2595567678" sldId="261"/>
            <ac:grpSpMk id="7" creationId="{A9B38DA0-A910-D14D-4E01-1D4C92F7C4AA}"/>
          </ac:grpSpMkLst>
        </pc:grpChg>
        <pc:grpChg chg="add mod">
          <ac:chgData name="Matthew Weber" userId="cb8fa425-774b-40a7-b0f2-d5b57e79fa6f" providerId="ADAL" clId="{6E6DA757-6AC9-43F6-9F18-5DB7752267B9}" dt="2024-07-01T19:28:09.960" v="206"/>
          <ac:grpSpMkLst>
            <pc:docMk/>
            <pc:sldMk cId="2595567678" sldId="261"/>
            <ac:grpSpMk id="8" creationId="{89260F82-9603-4950-F1A7-A9DDCC821278}"/>
          </ac:grpSpMkLst>
        </pc:grpChg>
        <pc:picChg chg="add mod">
          <ac:chgData name="Matthew Weber" userId="cb8fa425-774b-40a7-b0f2-d5b57e79fa6f" providerId="ADAL" clId="{6E6DA757-6AC9-43F6-9F18-5DB7752267B9}" dt="2024-07-01T19:28:09.960" v="206"/>
          <ac:picMkLst>
            <pc:docMk/>
            <pc:sldMk cId="2595567678" sldId="261"/>
            <ac:picMk id="10" creationId="{880CD83A-1534-2C51-23A1-EAD38E15FF14}"/>
          </ac:picMkLst>
        </pc:picChg>
      </pc:sldChg>
      <pc:sldChg chg="addSp delSp modSp mod">
        <pc:chgData name="Matthew Weber" userId="cb8fa425-774b-40a7-b0f2-d5b57e79fa6f" providerId="ADAL" clId="{6E6DA757-6AC9-43F6-9F18-5DB7752267B9}" dt="2024-07-01T19:32:19.868" v="261" actId="20577"/>
        <pc:sldMkLst>
          <pc:docMk/>
          <pc:sldMk cId="3183407483" sldId="262"/>
        </pc:sldMkLst>
        <pc:spChg chg="mod">
          <ac:chgData name="Matthew Weber" userId="cb8fa425-774b-40a7-b0f2-d5b57e79fa6f" providerId="ADAL" clId="{6E6DA757-6AC9-43F6-9F18-5DB7752267B9}" dt="2024-07-01T19:29:39.609" v="228" actId="26606"/>
          <ac:spMkLst>
            <pc:docMk/>
            <pc:sldMk cId="3183407483" sldId="262"/>
            <ac:spMk id="2" creationId="{51C08503-DA61-147C-F172-6AB2F4E1D578}"/>
          </ac:spMkLst>
        </pc:spChg>
        <pc:spChg chg="mod">
          <ac:chgData name="Matthew Weber" userId="cb8fa425-774b-40a7-b0f2-d5b57e79fa6f" providerId="ADAL" clId="{6E6DA757-6AC9-43F6-9F18-5DB7752267B9}" dt="2024-07-01T19:32:19.868" v="261" actId="20577"/>
          <ac:spMkLst>
            <pc:docMk/>
            <pc:sldMk cId="3183407483" sldId="262"/>
            <ac:spMk id="3" creationId="{8F4C1733-6E4C-D12A-B536-419328C4EDAA}"/>
          </ac:spMkLst>
        </pc:spChg>
        <pc:spChg chg="add mod">
          <ac:chgData name="Matthew Weber" userId="cb8fa425-774b-40a7-b0f2-d5b57e79fa6f" providerId="ADAL" clId="{6E6DA757-6AC9-43F6-9F18-5DB7752267B9}" dt="2024-07-01T19:31:10.958" v="244" actId="1076"/>
          <ac:spMkLst>
            <pc:docMk/>
            <pc:sldMk cId="3183407483" sldId="262"/>
            <ac:spMk id="6" creationId="{8803C6AA-9D7F-E1DC-56BC-94D79F60D048}"/>
          </ac:spMkLst>
        </pc:spChg>
        <pc:spChg chg="add mod">
          <ac:chgData name="Matthew Weber" userId="cb8fa425-774b-40a7-b0f2-d5b57e79fa6f" providerId="ADAL" clId="{6E6DA757-6AC9-43F6-9F18-5DB7752267B9}" dt="2024-07-01T19:29:37.130" v="227"/>
          <ac:spMkLst>
            <pc:docMk/>
            <pc:sldMk cId="3183407483" sldId="262"/>
            <ac:spMk id="14" creationId="{F8CD19E4-424B-AA10-E4D7-B3E701C13F59}"/>
          </ac:spMkLst>
        </pc:spChg>
        <pc:spChg chg="add mod">
          <ac:chgData name="Matthew Weber" userId="cb8fa425-774b-40a7-b0f2-d5b57e79fa6f" providerId="ADAL" clId="{6E6DA757-6AC9-43F6-9F18-5DB7752267B9}" dt="2024-07-01T19:29:37.130" v="227"/>
          <ac:spMkLst>
            <pc:docMk/>
            <pc:sldMk cId="3183407483" sldId="262"/>
            <ac:spMk id="15" creationId="{4A04752F-0BAD-C4C4-C6DE-9E91CB36DD0A}"/>
          </ac:spMkLst>
        </pc:spChg>
        <pc:spChg chg="add mod">
          <ac:chgData name="Matthew Weber" userId="cb8fa425-774b-40a7-b0f2-d5b57e79fa6f" providerId="ADAL" clId="{6E6DA757-6AC9-43F6-9F18-5DB7752267B9}" dt="2024-07-01T19:29:37.130" v="227"/>
          <ac:spMkLst>
            <pc:docMk/>
            <pc:sldMk cId="3183407483" sldId="262"/>
            <ac:spMk id="16" creationId="{18E389F3-AA11-866F-DC33-B5B1FE7A076E}"/>
          </ac:spMkLst>
        </pc:spChg>
        <pc:spChg chg="add mod">
          <ac:chgData name="Matthew Weber" userId="cb8fa425-774b-40a7-b0f2-d5b57e79fa6f" providerId="ADAL" clId="{6E6DA757-6AC9-43F6-9F18-5DB7752267B9}" dt="2024-07-01T19:29:37.130" v="227"/>
          <ac:spMkLst>
            <pc:docMk/>
            <pc:sldMk cId="3183407483" sldId="262"/>
            <ac:spMk id="17" creationId="{64B1C731-3776-B934-69D5-E79DA4F1CE7C}"/>
          </ac:spMkLst>
        </pc:spChg>
        <pc:spChg chg="del">
          <ac:chgData name="Matthew Weber" userId="cb8fa425-774b-40a7-b0f2-d5b57e79fa6f" providerId="ADAL" clId="{6E6DA757-6AC9-43F6-9F18-5DB7752267B9}" dt="2024-07-01T19:29:39.609" v="228" actId="26606"/>
          <ac:spMkLst>
            <pc:docMk/>
            <pc:sldMk cId="3183407483" sldId="262"/>
            <ac:spMk id="18" creationId="{0E3596DD-156A-473E-9BB3-C6A29F7574E9}"/>
          </ac:spMkLst>
        </pc:spChg>
        <pc:spChg chg="add mod">
          <ac:chgData name="Matthew Weber" userId="cb8fa425-774b-40a7-b0f2-d5b57e79fa6f" providerId="ADAL" clId="{6E6DA757-6AC9-43F6-9F18-5DB7752267B9}" dt="2024-07-01T19:29:37.130" v="227"/>
          <ac:spMkLst>
            <pc:docMk/>
            <pc:sldMk cId="3183407483" sldId="262"/>
            <ac:spMk id="19" creationId="{7F41B764-0ABC-450A-EC8E-FD235734FAC4}"/>
          </ac:spMkLst>
        </pc:spChg>
        <pc:spChg chg="del">
          <ac:chgData name="Matthew Weber" userId="cb8fa425-774b-40a7-b0f2-d5b57e79fa6f" providerId="ADAL" clId="{6E6DA757-6AC9-43F6-9F18-5DB7752267B9}" dt="2024-07-01T19:29:39.609" v="228" actId="26606"/>
          <ac:spMkLst>
            <pc:docMk/>
            <pc:sldMk cId="3183407483" sldId="262"/>
            <ac:spMk id="20" creationId="{2C46C4D6-C474-4E92-B52E-944C1118F7B6}"/>
          </ac:spMkLst>
        </pc:spChg>
        <pc:spChg chg="add">
          <ac:chgData name="Matthew Weber" userId="cb8fa425-774b-40a7-b0f2-d5b57e79fa6f" providerId="ADAL" clId="{6E6DA757-6AC9-43F6-9F18-5DB7752267B9}" dt="2024-07-01T19:29:39.609" v="228" actId="26606"/>
          <ac:spMkLst>
            <pc:docMk/>
            <pc:sldMk cId="3183407483" sldId="262"/>
            <ac:spMk id="25" creationId="{0E3596DD-156A-473E-9BB3-C6A29F7574E9}"/>
          </ac:spMkLst>
        </pc:spChg>
        <pc:spChg chg="add">
          <ac:chgData name="Matthew Weber" userId="cb8fa425-774b-40a7-b0f2-d5b57e79fa6f" providerId="ADAL" clId="{6E6DA757-6AC9-43F6-9F18-5DB7752267B9}" dt="2024-07-01T19:29:39.609" v="228" actId="26606"/>
          <ac:spMkLst>
            <pc:docMk/>
            <pc:sldMk cId="3183407483" sldId="262"/>
            <ac:spMk id="27" creationId="{2C46C4D6-C474-4E92-B52E-944C1118F7B6}"/>
          </ac:spMkLst>
        </pc:spChg>
        <pc:grpChg chg="add mod">
          <ac:chgData name="Matthew Weber" userId="cb8fa425-774b-40a7-b0f2-d5b57e79fa6f" providerId="ADAL" clId="{6E6DA757-6AC9-43F6-9F18-5DB7752267B9}" dt="2024-07-01T19:29:39.609" v="228" actId="26606"/>
          <ac:grpSpMkLst>
            <pc:docMk/>
            <pc:sldMk cId="3183407483" sldId="262"/>
            <ac:grpSpMk id="4" creationId="{87661991-24F6-B23C-2582-730658680274}"/>
          </ac:grpSpMkLst>
        </pc:grpChg>
        <pc:grpChg chg="add mod">
          <ac:chgData name="Matthew Weber" userId="cb8fa425-774b-40a7-b0f2-d5b57e79fa6f" providerId="ADAL" clId="{6E6DA757-6AC9-43F6-9F18-5DB7752267B9}" dt="2024-07-01T19:29:37.130" v="227"/>
          <ac:grpSpMkLst>
            <pc:docMk/>
            <pc:sldMk cId="3183407483" sldId="262"/>
            <ac:grpSpMk id="5" creationId="{50D6191F-9AD4-922E-C3B7-9C10B13738E7}"/>
          </ac:grpSpMkLst>
        </pc:grpChg>
        <pc:grpChg chg="del">
          <ac:chgData name="Matthew Weber" userId="cb8fa425-774b-40a7-b0f2-d5b57e79fa6f" providerId="ADAL" clId="{6E6DA757-6AC9-43F6-9F18-5DB7752267B9}" dt="2024-07-01T19:29:23.268" v="225" actId="478"/>
          <ac:grpSpMkLst>
            <pc:docMk/>
            <pc:sldMk cId="3183407483" sldId="262"/>
            <ac:grpSpMk id="7" creationId="{4039D273-FE69-1DBA-838B-6297044BDAD7}"/>
          </ac:grpSpMkLst>
        </pc:grpChg>
        <pc:grpChg chg="add mod">
          <ac:chgData name="Matthew Weber" userId="cb8fa425-774b-40a7-b0f2-d5b57e79fa6f" providerId="ADAL" clId="{6E6DA757-6AC9-43F6-9F18-5DB7752267B9}" dt="2024-07-01T19:29:37.130" v="227"/>
          <ac:grpSpMkLst>
            <pc:docMk/>
            <pc:sldMk cId="3183407483" sldId="262"/>
            <ac:grpSpMk id="13" creationId="{15DAB16A-551D-79C8-607A-F79FEB95EACF}"/>
          </ac:grpSpMkLst>
        </pc:grpChg>
        <pc:picChg chg="add mod">
          <ac:chgData name="Matthew Weber" userId="cb8fa425-774b-40a7-b0f2-d5b57e79fa6f" providerId="ADAL" clId="{6E6DA757-6AC9-43F6-9F18-5DB7752267B9}" dt="2024-07-01T19:29:37.130" v="227"/>
          <ac:picMkLst>
            <pc:docMk/>
            <pc:sldMk cId="3183407483" sldId="262"/>
            <ac:picMk id="11" creationId="{6CAD5F91-1723-B0BF-BDFD-375E1496945D}"/>
          </ac:picMkLst>
        </pc:picChg>
      </pc:sldChg>
      <pc:sldChg chg="modSp del mod">
        <pc:chgData name="Matthew Weber" userId="cb8fa425-774b-40a7-b0f2-d5b57e79fa6f" providerId="ADAL" clId="{6E6DA757-6AC9-43F6-9F18-5DB7752267B9}" dt="2024-07-01T19:29:54.852" v="229" actId="2696"/>
        <pc:sldMkLst>
          <pc:docMk/>
          <pc:sldMk cId="1045673115" sldId="263"/>
        </pc:sldMkLst>
        <pc:spChg chg="mod">
          <ac:chgData name="Matthew Weber" userId="cb8fa425-774b-40a7-b0f2-d5b57e79fa6f" providerId="ADAL" clId="{6E6DA757-6AC9-43F6-9F18-5DB7752267B9}" dt="2024-07-01T19:28:45.202" v="210" actId="20577"/>
          <ac:spMkLst>
            <pc:docMk/>
            <pc:sldMk cId="1045673115" sldId="263"/>
            <ac:spMk id="5" creationId="{FC3B2A73-4B76-90C0-0193-6567BD9CE906}"/>
          </ac:spMkLst>
        </pc:spChg>
      </pc:sldChg>
      <pc:sldChg chg="del">
        <pc:chgData name="Matthew Weber" userId="cb8fa425-774b-40a7-b0f2-d5b57e79fa6f" providerId="ADAL" clId="{6E6DA757-6AC9-43F6-9F18-5DB7752267B9}" dt="2024-07-01T19:29:58.160" v="230" actId="2696"/>
        <pc:sldMkLst>
          <pc:docMk/>
          <pc:sldMk cId="58327656" sldId="264"/>
        </pc:sldMkLst>
      </pc:sldChg>
      <pc:sldChg chg="del">
        <pc:chgData name="Matthew Weber" userId="cb8fa425-774b-40a7-b0f2-d5b57e79fa6f" providerId="ADAL" clId="{6E6DA757-6AC9-43F6-9F18-5DB7752267B9}" dt="2024-07-01T19:30:02.436" v="231" actId="2696"/>
        <pc:sldMkLst>
          <pc:docMk/>
          <pc:sldMk cId="567219432" sldId="265"/>
        </pc:sldMkLst>
      </pc:sldChg>
      <pc:sldChg chg="del">
        <pc:chgData name="Matthew Weber" userId="cb8fa425-774b-40a7-b0f2-d5b57e79fa6f" providerId="ADAL" clId="{6E6DA757-6AC9-43F6-9F18-5DB7752267B9}" dt="2024-07-01T19:30:05.531" v="232" actId="2696"/>
        <pc:sldMkLst>
          <pc:docMk/>
          <pc:sldMk cId="94366872" sldId="266"/>
        </pc:sldMkLst>
      </pc:sldChg>
      <pc:sldChg chg="del">
        <pc:chgData name="Matthew Weber" userId="cb8fa425-774b-40a7-b0f2-d5b57e79fa6f" providerId="ADAL" clId="{6E6DA757-6AC9-43F6-9F18-5DB7752267B9}" dt="2024-07-01T19:30:08.583" v="233" actId="2696"/>
        <pc:sldMkLst>
          <pc:docMk/>
          <pc:sldMk cId="1236306092" sldId="267"/>
        </pc:sldMkLst>
      </pc:sldChg>
    </pc:docChg>
  </pc:docChgLst>
  <pc:docChgLst>
    <pc:chgData name="Matthew Weber" userId="cb8fa425-774b-40a7-b0f2-d5b57e79fa6f" providerId="ADAL" clId="{0594C980-1F45-4FA6-9A0E-DEFDA89E183E}"/>
    <pc:docChg chg="undo custSel addSld modSld">
      <pc:chgData name="Matthew Weber" userId="cb8fa425-774b-40a7-b0f2-d5b57e79fa6f" providerId="ADAL" clId="{0594C980-1F45-4FA6-9A0E-DEFDA89E183E}" dt="2024-07-01T18:57:48.978" v="893" actId="20577"/>
      <pc:docMkLst>
        <pc:docMk/>
      </pc:docMkLst>
      <pc:sldChg chg="modSp mod">
        <pc:chgData name="Matthew Weber" userId="cb8fa425-774b-40a7-b0f2-d5b57e79fa6f" providerId="ADAL" clId="{0594C980-1F45-4FA6-9A0E-DEFDA89E183E}" dt="2024-07-01T18:57:48.978" v="893" actId="20577"/>
        <pc:sldMkLst>
          <pc:docMk/>
          <pc:sldMk cId="2932703518" sldId="256"/>
        </pc:sldMkLst>
        <pc:spChg chg="mod">
          <ac:chgData name="Matthew Weber" userId="cb8fa425-774b-40a7-b0f2-d5b57e79fa6f" providerId="ADAL" clId="{0594C980-1F45-4FA6-9A0E-DEFDA89E183E}" dt="2024-07-01T18:57:48.978" v="893" actId="20577"/>
          <ac:spMkLst>
            <pc:docMk/>
            <pc:sldMk cId="2932703518" sldId="256"/>
            <ac:spMk id="2" creationId="{0988541B-C4D0-FD60-CEA4-610494902ED9}"/>
          </ac:spMkLst>
        </pc:spChg>
        <pc:spChg chg="mod">
          <ac:chgData name="Matthew Weber" userId="cb8fa425-774b-40a7-b0f2-d5b57e79fa6f" providerId="ADAL" clId="{0594C980-1F45-4FA6-9A0E-DEFDA89E183E}" dt="2024-07-01T17:27:05.318" v="26" actId="20577"/>
          <ac:spMkLst>
            <pc:docMk/>
            <pc:sldMk cId="2932703518" sldId="256"/>
            <ac:spMk id="3" creationId="{A811F1A6-A382-AF76-0D86-809F875EE824}"/>
          </ac:spMkLst>
        </pc:spChg>
      </pc:sldChg>
      <pc:sldChg chg="addSp delSp modSp mod">
        <pc:chgData name="Matthew Weber" userId="cb8fa425-774b-40a7-b0f2-d5b57e79fa6f" providerId="ADAL" clId="{0594C980-1F45-4FA6-9A0E-DEFDA89E183E}" dt="2024-07-01T17:38:52.170" v="105" actId="26606"/>
        <pc:sldMkLst>
          <pc:docMk/>
          <pc:sldMk cId="2923562659" sldId="257"/>
        </pc:sldMkLst>
        <pc:spChg chg="mod ord">
          <ac:chgData name="Matthew Weber" userId="cb8fa425-774b-40a7-b0f2-d5b57e79fa6f" providerId="ADAL" clId="{0594C980-1F45-4FA6-9A0E-DEFDA89E183E}" dt="2024-07-01T17:38:52.170" v="105" actId="26606"/>
          <ac:spMkLst>
            <pc:docMk/>
            <pc:sldMk cId="2923562659" sldId="257"/>
            <ac:spMk id="3" creationId="{6F8127F2-A88E-3587-E460-6FD5C7F273C2}"/>
          </ac:spMkLst>
        </pc:spChg>
        <pc:spChg chg="add del">
          <ac:chgData name="Matthew Weber" userId="cb8fa425-774b-40a7-b0f2-d5b57e79fa6f" providerId="ADAL" clId="{0594C980-1F45-4FA6-9A0E-DEFDA89E183E}" dt="2024-07-01T17:38:52.170" v="105" actId="26606"/>
          <ac:spMkLst>
            <pc:docMk/>
            <pc:sldMk cId="2923562659" sldId="257"/>
            <ac:spMk id="9" creationId="{79BB35BC-D5C2-4C8B-A22A-A71E6191913B}"/>
          </ac:spMkLst>
        </pc:spChg>
        <pc:spChg chg="add del">
          <ac:chgData name="Matthew Weber" userId="cb8fa425-774b-40a7-b0f2-d5b57e79fa6f" providerId="ADAL" clId="{0594C980-1F45-4FA6-9A0E-DEFDA89E183E}" dt="2024-07-01T17:38:52.154" v="104" actId="26606"/>
          <ac:spMkLst>
            <pc:docMk/>
            <pc:sldMk cId="2923562659" sldId="257"/>
            <ac:spMk id="1032" creationId="{D009D6D5-DAC2-4A8B-A17A-E206B9012D09}"/>
          </ac:spMkLst>
        </pc:spChg>
        <pc:spChg chg="add">
          <ac:chgData name="Matthew Weber" userId="cb8fa425-774b-40a7-b0f2-d5b57e79fa6f" providerId="ADAL" clId="{0594C980-1F45-4FA6-9A0E-DEFDA89E183E}" dt="2024-07-01T17:38:52.170" v="105" actId="26606"/>
          <ac:spMkLst>
            <pc:docMk/>
            <pc:sldMk cId="2923562659" sldId="257"/>
            <ac:spMk id="1034" creationId="{79BB35BC-D5C2-4C8B-A22A-A71E6191913B}"/>
          </ac:spMkLst>
        </pc:spChg>
        <pc:picChg chg="del">
          <ac:chgData name="Matthew Weber" userId="cb8fa425-774b-40a7-b0f2-d5b57e79fa6f" providerId="ADAL" clId="{0594C980-1F45-4FA6-9A0E-DEFDA89E183E}" dt="2024-07-01T17:38:26.553" v="101" actId="478"/>
          <ac:picMkLst>
            <pc:docMk/>
            <pc:sldMk cId="2923562659" sldId="257"/>
            <ac:picMk id="5" creationId="{4CCF3BA4-DF18-1540-9964-B17F6A78B2E2}"/>
          </ac:picMkLst>
        </pc:picChg>
        <pc:picChg chg="add">
          <ac:chgData name="Matthew Weber" userId="cb8fa425-774b-40a7-b0f2-d5b57e79fa6f" providerId="ADAL" clId="{0594C980-1F45-4FA6-9A0E-DEFDA89E183E}" dt="2024-07-01T17:38:15.572" v="100"/>
          <ac:picMkLst>
            <pc:docMk/>
            <pc:sldMk cId="2923562659" sldId="257"/>
            <ac:picMk id="1026" creationId="{80EB45B1-6D0F-347F-7B05-76AA696B8D40}"/>
          </ac:picMkLst>
        </pc:picChg>
        <pc:picChg chg="add mod">
          <ac:chgData name="Matthew Weber" userId="cb8fa425-774b-40a7-b0f2-d5b57e79fa6f" providerId="ADAL" clId="{0594C980-1F45-4FA6-9A0E-DEFDA89E183E}" dt="2024-07-01T17:38:52.170" v="105" actId="26606"/>
          <ac:picMkLst>
            <pc:docMk/>
            <pc:sldMk cId="2923562659" sldId="257"/>
            <ac:picMk id="1027" creationId="{0E63F4FF-4768-EC64-58D1-9180E1F08613}"/>
          </ac:picMkLst>
        </pc:picChg>
      </pc:sldChg>
      <pc:sldChg chg="addSp delSp modSp mod">
        <pc:chgData name="Matthew Weber" userId="cb8fa425-774b-40a7-b0f2-d5b57e79fa6f" providerId="ADAL" clId="{0594C980-1F45-4FA6-9A0E-DEFDA89E183E}" dt="2024-07-01T17:59:35.228" v="512" actId="1076"/>
        <pc:sldMkLst>
          <pc:docMk/>
          <pc:sldMk cId="754623724" sldId="258"/>
        </pc:sldMkLst>
        <pc:spChg chg="mod">
          <ac:chgData name="Matthew Weber" userId="cb8fa425-774b-40a7-b0f2-d5b57e79fa6f" providerId="ADAL" clId="{0594C980-1F45-4FA6-9A0E-DEFDA89E183E}" dt="2024-07-01T17:44:38.079" v="439" actId="1076"/>
          <ac:spMkLst>
            <pc:docMk/>
            <pc:sldMk cId="754623724" sldId="258"/>
            <ac:spMk id="2" creationId="{51C08503-DA61-147C-F172-6AB2F4E1D578}"/>
          </ac:spMkLst>
        </pc:spChg>
        <pc:spChg chg="mod">
          <ac:chgData name="Matthew Weber" userId="cb8fa425-774b-40a7-b0f2-d5b57e79fa6f" providerId="ADAL" clId="{0594C980-1F45-4FA6-9A0E-DEFDA89E183E}" dt="2024-07-01T17:53:51.254" v="471" actId="2710"/>
          <ac:spMkLst>
            <pc:docMk/>
            <pc:sldMk cId="754623724" sldId="258"/>
            <ac:spMk id="3" creationId="{8F4C1733-6E4C-D12A-B536-419328C4EDAA}"/>
          </ac:spMkLst>
        </pc:spChg>
        <pc:spChg chg="mod">
          <ac:chgData name="Matthew Weber" userId="cb8fa425-774b-40a7-b0f2-d5b57e79fa6f" providerId="ADAL" clId="{0594C980-1F45-4FA6-9A0E-DEFDA89E183E}" dt="2024-07-01T17:39:36.114" v="111"/>
          <ac:spMkLst>
            <pc:docMk/>
            <pc:sldMk cId="754623724" sldId="258"/>
            <ac:spMk id="9" creationId="{36062B9A-8296-21EA-A16B-3D1922CD3162}"/>
          </ac:spMkLst>
        </pc:spChg>
        <pc:spChg chg="mod">
          <ac:chgData name="Matthew Weber" userId="cb8fa425-774b-40a7-b0f2-d5b57e79fa6f" providerId="ADAL" clId="{0594C980-1F45-4FA6-9A0E-DEFDA89E183E}" dt="2024-07-01T17:39:36.114" v="111"/>
          <ac:spMkLst>
            <pc:docMk/>
            <pc:sldMk cId="754623724" sldId="258"/>
            <ac:spMk id="14" creationId="{9C27353B-6042-7474-DD42-5FE33E818D91}"/>
          </ac:spMkLst>
        </pc:spChg>
        <pc:spChg chg="add mod">
          <ac:chgData name="Matthew Weber" userId="cb8fa425-774b-40a7-b0f2-d5b57e79fa6f" providerId="ADAL" clId="{0594C980-1F45-4FA6-9A0E-DEFDA89E183E}" dt="2024-07-01T17:39:36.114" v="111"/>
          <ac:spMkLst>
            <pc:docMk/>
            <pc:sldMk cId="754623724" sldId="258"/>
            <ac:spMk id="15" creationId="{00196A6A-A08B-96A7-69AB-B82EC9E2026E}"/>
          </ac:spMkLst>
        </pc:spChg>
        <pc:spChg chg="add mod">
          <ac:chgData name="Matthew Weber" userId="cb8fa425-774b-40a7-b0f2-d5b57e79fa6f" providerId="ADAL" clId="{0594C980-1F45-4FA6-9A0E-DEFDA89E183E}" dt="2024-07-01T17:39:36.114" v="111"/>
          <ac:spMkLst>
            <pc:docMk/>
            <pc:sldMk cId="754623724" sldId="258"/>
            <ac:spMk id="16" creationId="{AD682241-09AC-3A9C-B755-006C88558C9D}"/>
          </ac:spMkLst>
        </pc:spChg>
        <pc:spChg chg="add mod">
          <ac:chgData name="Matthew Weber" userId="cb8fa425-774b-40a7-b0f2-d5b57e79fa6f" providerId="ADAL" clId="{0594C980-1F45-4FA6-9A0E-DEFDA89E183E}" dt="2024-07-01T17:39:36.114" v="111"/>
          <ac:spMkLst>
            <pc:docMk/>
            <pc:sldMk cId="754623724" sldId="258"/>
            <ac:spMk id="17" creationId="{5BF84633-3AAD-2EC1-E50C-CA50CF2061E3}"/>
          </ac:spMkLst>
        </pc:spChg>
        <pc:spChg chg="add">
          <ac:chgData name="Matthew Weber" userId="cb8fa425-774b-40a7-b0f2-d5b57e79fa6f" providerId="ADAL" clId="{0594C980-1F45-4FA6-9A0E-DEFDA89E183E}" dt="2024-07-01T17:40:21.106" v="112"/>
          <ac:spMkLst>
            <pc:docMk/>
            <pc:sldMk cId="754623724" sldId="258"/>
            <ac:spMk id="18" creationId="{E9A27E3B-2A7C-AFE3-334F-2A13DA4F00AD}"/>
          </ac:spMkLst>
        </pc:spChg>
        <pc:spChg chg="add">
          <ac:chgData name="Matthew Weber" userId="cb8fa425-774b-40a7-b0f2-d5b57e79fa6f" providerId="ADAL" clId="{0594C980-1F45-4FA6-9A0E-DEFDA89E183E}" dt="2024-07-01T17:40:21.106" v="112"/>
          <ac:spMkLst>
            <pc:docMk/>
            <pc:sldMk cId="754623724" sldId="258"/>
            <ac:spMk id="22" creationId="{11BDBDDB-AA53-FD0F-8CD2-494DA4B6B290}"/>
          </ac:spMkLst>
        </pc:spChg>
        <pc:spChg chg="add mod">
          <ac:chgData name="Matthew Weber" userId="cb8fa425-774b-40a7-b0f2-d5b57e79fa6f" providerId="ADAL" clId="{0594C980-1F45-4FA6-9A0E-DEFDA89E183E}" dt="2024-07-01T17:59:08.025" v="506"/>
          <ac:spMkLst>
            <pc:docMk/>
            <pc:sldMk cId="754623724" sldId="258"/>
            <ac:spMk id="25" creationId="{7ACB24BD-9CD7-013A-7FD2-221880A1D9CB}"/>
          </ac:spMkLst>
        </pc:spChg>
        <pc:spChg chg="add mod">
          <ac:chgData name="Matthew Weber" userId="cb8fa425-774b-40a7-b0f2-d5b57e79fa6f" providerId="ADAL" clId="{0594C980-1F45-4FA6-9A0E-DEFDA89E183E}" dt="2024-07-01T17:59:16.346" v="508" actId="1076"/>
          <ac:spMkLst>
            <pc:docMk/>
            <pc:sldMk cId="754623724" sldId="258"/>
            <ac:spMk id="26" creationId="{ECEBFAFE-F392-F505-526A-3F9074EC6C8E}"/>
          </ac:spMkLst>
        </pc:spChg>
        <pc:spChg chg="add del mod">
          <ac:chgData name="Matthew Weber" userId="cb8fa425-774b-40a7-b0f2-d5b57e79fa6f" providerId="ADAL" clId="{0594C980-1F45-4FA6-9A0E-DEFDA89E183E}" dt="2024-07-01T17:59:24.269" v="510" actId="478"/>
          <ac:spMkLst>
            <pc:docMk/>
            <pc:sldMk cId="754623724" sldId="258"/>
            <ac:spMk id="27" creationId="{630896AE-923F-F9E2-67F7-C4632AC07982}"/>
          </ac:spMkLst>
        </pc:spChg>
        <pc:spChg chg="add mod">
          <ac:chgData name="Matthew Weber" userId="cb8fa425-774b-40a7-b0f2-d5b57e79fa6f" providerId="ADAL" clId="{0594C980-1F45-4FA6-9A0E-DEFDA89E183E}" dt="2024-07-01T17:59:35.228" v="512" actId="1076"/>
          <ac:spMkLst>
            <pc:docMk/>
            <pc:sldMk cId="754623724" sldId="258"/>
            <ac:spMk id="28" creationId="{1E4CC2EA-B3E7-7DEC-371C-432750ECA60F}"/>
          </ac:spMkLst>
        </pc:spChg>
        <pc:grpChg chg="del">
          <ac:chgData name="Matthew Weber" userId="cb8fa425-774b-40a7-b0f2-d5b57e79fa6f" providerId="ADAL" clId="{0594C980-1F45-4FA6-9A0E-DEFDA89E183E}" dt="2024-07-01T17:41:23.753" v="119" actId="478"/>
          <ac:grpSpMkLst>
            <pc:docMk/>
            <pc:sldMk cId="754623724" sldId="258"/>
            <ac:grpSpMk id="4" creationId="{F8228F8D-7F5F-CB62-C6A0-FFF27AC4AC7A}"/>
          </ac:grpSpMkLst>
        </pc:grpChg>
        <pc:grpChg chg="add del mod">
          <ac:chgData name="Matthew Weber" userId="cb8fa425-774b-40a7-b0f2-d5b57e79fa6f" providerId="ADAL" clId="{0594C980-1F45-4FA6-9A0E-DEFDA89E183E}" dt="2024-07-01T17:39:36.114" v="111"/>
          <ac:grpSpMkLst>
            <pc:docMk/>
            <pc:sldMk cId="754623724" sldId="258"/>
            <ac:grpSpMk id="7" creationId="{BF203D8E-2412-6B22-AEE0-0558F17EC9E4}"/>
          </ac:grpSpMkLst>
        </pc:grpChg>
        <pc:grpChg chg="add mod">
          <ac:chgData name="Matthew Weber" userId="cb8fa425-774b-40a7-b0f2-d5b57e79fa6f" providerId="ADAL" clId="{0594C980-1F45-4FA6-9A0E-DEFDA89E183E}" dt="2024-07-01T17:39:36.114" v="111"/>
          <ac:grpSpMkLst>
            <pc:docMk/>
            <pc:sldMk cId="754623724" sldId="258"/>
            <ac:grpSpMk id="10" creationId="{4F21F847-9C32-609E-60D4-C58EB6D90C37}"/>
          </ac:grpSpMkLst>
        </pc:grpChg>
        <pc:grpChg chg="add">
          <ac:chgData name="Matthew Weber" userId="cb8fa425-774b-40a7-b0f2-d5b57e79fa6f" providerId="ADAL" clId="{0594C980-1F45-4FA6-9A0E-DEFDA89E183E}" dt="2024-07-01T17:40:21.106" v="112"/>
          <ac:grpSpMkLst>
            <pc:docMk/>
            <pc:sldMk cId="754623724" sldId="258"/>
            <ac:grpSpMk id="19" creationId="{560BF9F9-AE5B-C8A1-0528-7E489364B0B1}"/>
          </ac:grpSpMkLst>
        </pc:grpChg>
        <pc:picChg chg="mod">
          <ac:chgData name="Matthew Weber" userId="cb8fa425-774b-40a7-b0f2-d5b57e79fa6f" providerId="ADAL" clId="{0594C980-1F45-4FA6-9A0E-DEFDA89E183E}" dt="2024-07-01T17:39:36.114" v="111"/>
          <ac:picMkLst>
            <pc:docMk/>
            <pc:sldMk cId="754623724" sldId="258"/>
            <ac:picMk id="8" creationId="{8D732455-C0F6-C56D-ADFB-88E9AB0AC4F5}"/>
          </ac:picMkLst>
        </pc:picChg>
        <pc:picChg chg="mod">
          <ac:chgData name="Matthew Weber" userId="cb8fa425-774b-40a7-b0f2-d5b57e79fa6f" providerId="ADAL" clId="{0594C980-1F45-4FA6-9A0E-DEFDA89E183E}" dt="2024-07-01T17:39:36.114" v="111"/>
          <ac:picMkLst>
            <pc:docMk/>
            <pc:sldMk cId="754623724" sldId="258"/>
            <ac:picMk id="12" creationId="{72439162-35C9-6C5C-0A63-008EB2C73F72}"/>
          </ac:picMkLst>
        </pc:picChg>
        <pc:picChg chg="add mod">
          <ac:chgData name="Matthew Weber" userId="cb8fa425-774b-40a7-b0f2-d5b57e79fa6f" providerId="ADAL" clId="{0594C980-1F45-4FA6-9A0E-DEFDA89E183E}" dt="2024-07-01T17:58:51.832" v="503" actId="1076"/>
          <ac:picMkLst>
            <pc:docMk/>
            <pc:sldMk cId="754623724" sldId="258"/>
            <ac:picMk id="23" creationId="{39CC0161-A8D2-7E47-8243-0B45DA087C09}"/>
          </ac:picMkLst>
        </pc:picChg>
        <pc:picChg chg="add mod">
          <ac:chgData name="Matthew Weber" userId="cb8fa425-774b-40a7-b0f2-d5b57e79fa6f" providerId="ADAL" clId="{0594C980-1F45-4FA6-9A0E-DEFDA89E183E}" dt="2024-07-01T17:59:01.203" v="505" actId="1076"/>
          <ac:picMkLst>
            <pc:docMk/>
            <pc:sldMk cId="754623724" sldId="258"/>
            <ac:picMk id="24" creationId="{2476B76F-C8BA-4407-BAE9-755508F41465}"/>
          </ac:picMkLst>
        </pc:picChg>
      </pc:sldChg>
      <pc:sldChg chg="addSp delSp modSp mod">
        <pc:chgData name="Matthew Weber" userId="cb8fa425-774b-40a7-b0f2-d5b57e79fa6f" providerId="ADAL" clId="{0594C980-1F45-4FA6-9A0E-DEFDA89E183E}" dt="2024-07-01T18:51:08.852" v="870" actId="1076"/>
        <pc:sldMkLst>
          <pc:docMk/>
          <pc:sldMk cId="4169116557" sldId="259"/>
        </pc:sldMkLst>
        <pc:spChg chg="mod">
          <ac:chgData name="Matthew Weber" userId="cb8fa425-774b-40a7-b0f2-d5b57e79fa6f" providerId="ADAL" clId="{0594C980-1F45-4FA6-9A0E-DEFDA89E183E}" dt="2024-07-01T17:54:38.092" v="474" actId="26606"/>
          <ac:spMkLst>
            <pc:docMk/>
            <pc:sldMk cId="4169116557" sldId="259"/>
            <ac:spMk id="2" creationId="{51C08503-DA61-147C-F172-6AB2F4E1D578}"/>
          </ac:spMkLst>
        </pc:spChg>
        <pc:spChg chg="mod">
          <ac:chgData name="Matthew Weber" userId="cb8fa425-774b-40a7-b0f2-d5b57e79fa6f" providerId="ADAL" clId="{0594C980-1F45-4FA6-9A0E-DEFDA89E183E}" dt="2024-07-01T18:50:23.607" v="852" actId="20577"/>
          <ac:spMkLst>
            <pc:docMk/>
            <pc:sldMk cId="4169116557" sldId="259"/>
            <ac:spMk id="3" creationId="{8F4C1733-6E4C-D12A-B536-419328C4EDAA}"/>
          </ac:spMkLst>
        </pc:spChg>
        <pc:spChg chg="add del mod">
          <ac:chgData name="Matthew Weber" userId="cb8fa425-774b-40a7-b0f2-d5b57e79fa6f" providerId="ADAL" clId="{0594C980-1F45-4FA6-9A0E-DEFDA89E183E}" dt="2024-07-01T18:00:14.738" v="514" actId="478"/>
          <ac:spMkLst>
            <pc:docMk/>
            <pc:sldMk cId="4169116557" sldId="259"/>
            <ac:spMk id="4" creationId="{CC1F3969-C1D3-15E0-3AF5-17F155934037}"/>
          </ac:spMkLst>
        </pc:spChg>
        <pc:spChg chg="add del mod">
          <ac:chgData name="Matthew Weber" userId="cb8fa425-774b-40a7-b0f2-d5b57e79fa6f" providerId="ADAL" clId="{0594C980-1F45-4FA6-9A0E-DEFDA89E183E}" dt="2024-07-01T18:00:17.140" v="516" actId="478"/>
          <ac:spMkLst>
            <pc:docMk/>
            <pc:sldMk cId="4169116557" sldId="259"/>
            <ac:spMk id="5" creationId="{67F50753-3EF0-7A58-6F7B-C3026B0E685E}"/>
          </ac:spMkLst>
        </pc:spChg>
        <pc:spChg chg="add del mod">
          <ac:chgData name="Matthew Weber" userId="cb8fa425-774b-40a7-b0f2-d5b57e79fa6f" providerId="ADAL" clId="{0594C980-1F45-4FA6-9A0E-DEFDA89E183E}" dt="2024-07-01T18:00:20.008" v="518" actId="478"/>
          <ac:spMkLst>
            <pc:docMk/>
            <pc:sldMk cId="4169116557" sldId="259"/>
            <ac:spMk id="6" creationId="{59FD12B8-2DEB-0CA0-86F8-5DF1BA530690}"/>
          </ac:spMkLst>
        </pc:spChg>
        <pc:spChg chg="del">
          <ac:chgData name="Matthew Weber" userId="cb8fa425-774b-40a7-b0f2-d5b57e79fa6f" providerId="ADAL" clId="{0594C980-1F45-4FA6-9A0E-DEFDA89E183E}" dt="2024-07-01T17:54:38.092" v="474" actId="26606"/>
          <ac:spMkLst>
            <pc:docMk/>
            <pc:sldMk cId="4169116557" sldId="259"/>
            <ac:spMk id="11" creationId="{0E3596DD-156A-473E-9BB3-C6A29F7574E9}"/>
          </ac:spMkLst>
        </pc:spChg>
        <pc:spChg chg="del">
          <ac:chgData name="Matthew Weber" userId="cb8fa425-774b-40a7-b0f2-d5b57e79fa6f" providerId="ADAL" clId="{0594C980-1F45-4FA6-9A0E-DEFDA89E183E}" dt="2024-07-01T17:54:38.092" v="474" actId="26606"/>
          <ac:spMkLst>
            <pc:docMk/>
            <pc:sldMk cId="4169116557" sldId="259"/>
            <ac:spMk id="13" creationId="{2C46C4D6-C474-4E92-B52E-944C1118F7B6}"/>
          </ac:spMkLst>
        </pc:spChg>
        <pc:spChg chg="add mod">
          <ac:chgData name="Matthew Weber" userId="cb8fa425-774b-40a7-b0f2-d5b57e79fa6f" providerId="ADAL" clId="{0594C980-1F45-4FA6-9A0E-DEFDA89E183E}" dt="2024-07-01T18:00:37.656" v="523" actId="20577"/>
          <ac:spMkLst>
            <pc:docMk/>
            <pc:sldMk cId="4169116557" sldId="259"/>
            <ac:spMk id="16" creationId="{3353FB59-E17C-D6A9-4E11-9A5355275901}"/>
          </ac:spMkLst>
        </pc:spChg>
        <pc:spChg chg="add mod">
          <ac:chgData name="Matthew Weber" userId="cb8fa425-774b-40a7-b0f2-d5b57e79fa6f" providerId="ADAL" clId="{0594C980-1F45-4FA6-9A0E-DEFDA89E183E}" dt="2024-07-01T18:50:51.649" v="859" actId="14100"/>
          <ac:spMkLst>
            <pc:docMk/>
            <pc:sldMk cId="4169116557" sldId="259"/>
            <ac:spMk id="20" creationId="{81413D1E-96A5-C895-3A76-DE8E60957497}"/>
          </ac:spMkLst>
        </pc:spChg>
        <pc:spChg chg="add mod">
          <ac:chgData name="Matthew Weber" userId="cb8fa425-774b-40a7-b0f2-d5b57e79fa6f" providerId="ADAL" clId="{0594C980-1F45-4FA6-9A0E-DEFDA89E183E}" dt="2024-07-01T18:51:08.852" v="870" actId="1076"/>
          <ac:spMkLst>
            <pc:docMk/>
            <pc:sldMk cId="4169116557" sldId="259"/>
            <ac:spMk id="21" creationId="{B41ED989-ABBB-D012-4905-813D0612760D}"/>
          </ac:spMkLst>
        </pc:spChg>
        <pc:spChg chg="add del">
          <ac:chgData name="Matthew Weber" userId="cb8fa425-774b-40a7-b0f2-d5b57e79fa6f" providerId="ADAL" clId="{0594C980-1F45-4FA6-9A0E-DEFDA89E183E}" dt="2024-07-01T17:55:07.949" v="478" actId="26606"/>
          <ac:spMkLst>
            <pc:docMk/>
            <pc:sldMk cId="4169116557" sldId="259"/>
            <ac:spMk id="3079" creationId="{0E3596DD-156A-473E-9BB3-C6A29F7574E9}"/>
          </ac:spMkLst>
        </pc:spChg>
        <pc:spChg chg="add del">
          <ac:chgData name="Matthew Weber" userId="cb8fa425-774b-40a7-b0f2-d5b57e79fa6f" providerId="ADAL" clId="{0594C980-1F45-4FA6-9A0E-DEFDA89E183E}" dt="2024-07-01T17:55:07.949" v="478" actId="26606"/>
          <ac:spMkLst>
            <pc:docMk/>
            <pc:sldMk cId="4169116557" sldId="259"/>
            <ac:spMk id="3081" creationId="{2C46C4D6-C474-4E92-B52E-944C1118F7B6}"/>
          </ac:spMkLst>
        </pc:spChg>
        <pc:spChg chg="add del">
          <ac:chgData name="Matthew Weber" userId="cb8fa425-774b-40a7-b0f2-d5b57e79fa6f" providerId="ADAL" clId="{0594C980-1F45-4FA6-9A0E-DEFDA89E183E}" dt="2024-07-01T18:00:35.323" v="521" actId="26606"/>
          <ac:spMkLst>
            <pc:docMk/>
            <pc:sldMk cId="4169116557" sldId="259"/>
            <ac:spMk id="3086" creationId="{F35DB090-93B5-4581-8D71-BB3839684BFF}"/>
          </ac:spMkLst>
        </pc:spChg>
        <pc:spChg chg="add del">
          <ac:chgData name="Matthew Weber" userId="cb8fa425-774b-40a7-b0f2-d5b57e79fa6f" providerId="ADAL" clId="{0594C980-1F45-4FA6-9A0E-DEFDA89E183E}" dt="2024-07-01T18:00:35.323" v="521" actId="26606"/>
          <ac:spMkLst>
            <pc:docMk/>
            <pc:sldMk cId="4169116557" sldId="259"/>
            <ac:spMk id="3088" creationId="{A0DE92DF-4769-4DE9-93FD-EE31271850CA}"/>
          </ac:spMkLst>
        </pc:spChg>
        <pc:spChg chg="add">
          <ac:chgData name="Matthew Weber" userId="cb8fa425-774b-40a7-b0f2-d5b57e79fa6f" providerId="ADAL" clId="{0594C980-1F45-4FA6-9A0E-DEFDA89E183E}" dt="2024-07-01T18:00:35.323" v="521" actId="26606"/>
          <ac:spMkLst>
            <pc:docMk/>
            <pc:sldMk cId="4169116557" sldId="259"/>
            <ac:spMk id="3093" creationId="{0E3596DD-156A-473E-9BB3-C6A29F7574E9}"/>
          </ac:spMkLst>
        </pc:spChg>
        <pc:spChg chg="add">
          <ac:chgData name="Matthew Weber" userId="cb8fa425-774b-40a7-b0f2-d5b57e79fa6f" providerId="ADAL" clId="{0594C980-1F45-4FA6-9A0E-DEFDA89E183E}" dt="2024-07-01T18:00:35.323" v="521" actId="26606"/>
          <ac:spMkLst>
            <pc:docMk/>
            <pc:sldMk cId="4169116557" sldId="259"/>
            <ac:spMk id="3095" creationId="{2C46C4D6-C474-4E92-B52E-944C1118F7B6}"/>
          </ac:spMkLst>
        </pc:spChg>
        <pc:grpChg chg="del">
          <ac:chgData name="Matthew Weber" userId="cb8fa425-774b-40a7-b0f2-d5b57e79fa6f" providerId="ADAL" clId="{0594C980-1F45-4FA6-9A0E-DEFDA89E183E}" dt="2024-07-01T17:54:10.419" v="472" actId="478"/>
          <ac:grpSpMkLst>
            <pc:docMk/>
            <pc:sldMk cId="4169116557" sldId="259"/>
            <ac:grpSpMk id="7" creationId="{0B995C91-22E8-E419-D78A-9D0C2A5EACA0}"/>
          </ac:grpSpMkLst>
        </pc:grpChg>
        <pc:grpChg chg="add del mod">
          <ac:chgData name="Matthew Weber" userId="cb8fa425-774b-40a7-b0f2-d5b57e79fa6f" providerId="ADAL" clId="{0594C980-1F45-4FA6-9A0E-DEFDA89E183E}" dt="2024-07-01T18:41:39.397" v="813" actId="478"/>
          <ac:grpSpMkLst>
            <pc:docMk/>
            <pc:sldMk cId="4169116557" sldId="259"/>
            <ac:grpSpMk id="14" creationId="{40A397CD-3164-4656-8F0B-67B9FC577E4A}"/>
          </ac:grpSpMkLst>
        </pc:grpChg>
        <pc:picChg chg="add mod">
          <ac:chgData name="Matthew Weber" userId="cb8fa425-774b-40a7-b0f2-d5b57e79fa6f" providerId="ADAL" clId="{0594C980-1F45-4FA6-9A0E-DEFDA89E183E}" dt="2024-07-01T18:00:30.629" v="519"/>
          <ac:picMkLst>
            <pc:docMk/>
            <pc:sldMk cId="4169116557" sldId="259"/>
            <ac:picMk id="15" creationId="{C7E1FD41-10C2-C09C-A3D7-4E55C0995C53}"/>
          </ac:picMkLst>
        </pc:picChg>
        <pc:picChg chg="add del mod">
          <ac:chgData name="Matthew Weber" userId="cb8fa425-774b-40a7-b0f2-d5b57e79fa6f" providerId="ADAL" clId="{0594C980-1F45-4FA6-9A0E-DEFDA89E183E}" dt="2024-07-01T18:43:32.202" v="825" actId="478"/>
          <ac:picMkLst>
            <pc:docMk/>
            <pc:sldMk cId="4169116557" sldId="259"/>
            <ac:picMk id="18" creationId="{57D5BFA1-BB4F-922D-C616-0582CC87C2C8}"/>
          </ac:picMkLst>
        </pc:picChg>
        <pc:picChg chg="add mod">
          <ac:chgData name="Matthew Weber" userId="cb8fa425-774b-40a7-b0f2-d5b57e79fa6f" providerId="ADAL" clId="{0594C980-1F45-4FA6-9A0E-DEFDA89E183E}" dt="2024-07-01T18:50:15.524" v="833" actId="1076"/>
          <ac:picMkLst>
            <pc:docMk/>
            <pc:sldMk cId="4169116557" sldId="259"/>
            <ac:picMk id="19" creationId="{CE4151D8-54AD-A032-17CD-8F8682A70309}"/>
          </ac:picMkLst>
        </pc:picChg>
        <pc:picChg chg="add del mod">
          <ac:chgData name="Matthew Weber" userId="cb8fa425-774b-40a7-b0f2-d5b57e79fa6f" providerId="ADAL" clId="{0594C980-1F45-4FA6-9A0E-DEFDA89E183E}" dt="2024-07-01T18:00:13.443" v="513" actId="478"/>
          <ac:picMkLst>
            <pc:docMk/>
            <pc:sldMk cId="4169116557" sldId="259"/>
            <ac:picMk id="3074" creationId="{B070BFC0-7693-23B7-D5EF-EE3FD9FEB50B}"/>
          </ac:picMkLst>
        </pc:picChg>
        <pc:picChg chg="add del mod">
          <ac:chgData name="Matthew Weber" userId="cb8fa425-774b-40a7-b0f2-d5b57e79fa6f" providerId="ADAL" clId="{0594C980-1F45-4FA6-9A0E-DEFDA89E183E}" dt="2024-07-01T18:00:15.940" v="515" actId="478"/>
          <ac:picMkLst>
            <pc:docMk/>
            <pc:sldMk cId="4169116557" sldId="259"/>
            <ac:picMk id="3075" creationId="{23130122-25E3-382F-815E-10957937CF04}"/>
          </ac:picMkLst>
        </pc:picChg>
      </pc:sldChg>
      <pc:sldChg chg="addSp delSp modSp mod">
        <pc:chgData name="Matthew Weber" userId="cb8fa425-774b-40a7-b0f2-d5b57e79fa6f" providerId="ADAL" clId="{0594C980-1F45-4FA6-9A0E-DEFDA89E183E}" dt="2024-07-01T18:54:05.411" v="888" actId="20577"/>
        <pc:sldMkLst>
          <pc:docMk/>
          <pc:sldMk cId="2846251533" sldId="260"/>
        </pc:sldMkLst>
        <pc:spChg chg="mod">
          <ac:chgData name="Matthew Weber" userId="cb8fa425-774b-40a7-b0f2-d5b57e79fa6f" providerId="ADAL" clId="{0594C980-1F45-4FA6-9A0E-DEFDA89E183E}" dt="2024-07-01T18:53:37.103" v="874" actId="26606"/>
          <ac:spMkLst>
            <pc:docMk/>
            <pc:sldMk cId="2846251533" sldId="260"/>
            <ac:spMk id="3" creationId="{8F4C1733-6E4C-D12A-B536-419328C4EDAA}"/>
          </ac:spMkLst>
        </pc:spChg>
        <pc:spChg chg="mod">
          <ac:chgData name="Matthew Weber" userId="cb8fa425-774b-40a7-b0f2-d5b57e79fa6f" providerId="ADAL" clId="{0594C980-1F45-4FA6-9A0E-DEFDA89E183E}" dt="2024-07-01T18:01:57.386" v="534" actId="255"/>
          <ac:spMkLst>
            <pc:docMk/>
            <pc:sldMk cId="2846251533" sldId="260"/>
            <ac:spMk id="6" creationId="{1E2395EF-C7FC-1E5C-3D1C-A1BF22A90CF7}"/>
          </ac:spMkLst>
        </pc:spChg>
        <pc:spChg chg="add mod">
          <ac:chgData name="Matthew Weber" userId="cb8fa425-774b-40a7-b0f2-d5b57e79fa6f" providerId="ADAL" clId="{0594C980-1F45-4FA6-9A0E-DEFDA89E183E}" dt="2024-07-01T18:54:05.411" v="888" actId="20577"/>
          <ac:spMkLst>
            <pc:docMk/>
            <pc:sldMk cId="2846251533" sldId="260"/>
            <ac:spMk id="9" creationId="{03C721ED-5AA3-AA0E-5DB4-AEABAD150259}"/>
          </ac:spMkLst>
        </pc:spChg>
        <pc:spChg chg="del">
          <ac:chgData name="Matthew Weber" userId="cb8fa425-774b-40a7-b0f2-d5b57e79fa6f" providerId="ADAL" clId="{0594C980-1F45-4FA6-9A0E-DEFDA89E183E}" dt="2024-07-01T18:53:37.103" v="874" actId="26606"/>
          <ac:spMkLst>
            <pc:docMk/>
            <pc:sldMk cId="2846251533" sldId="260"/>
            <ac:spMk id="11" creationId="{0E3596DD-156A-473E-9BB3-C6A29F7574E9}"/>
          </ac:spMkLst>
        </pc:spChg>
        <pc:spChg chg="del">
          <ac:chgData name="Matthew Weber" userId="cb8fa425-774b-40a7-b0f2-d5b57e79fa6f" providerId="ADAL" clId="{0594C980-1F45-4FA6-9A0E-DEFDA89E183E}" dt="2024-07-01T18:53:37.103" v="874" actId="26606"/>
          <ac:spMkLst>
            <pc:docMk/>
            <pc:sldMk cId="2846251533" sldId="260"/>
            <ac:spMk id="13" creationId="{2C46C4D6-C474-4E92-B52E-944C1118F7B6}"/>
          </ac:spMkLst>
        </pc:spChg>
        <pc:spChg chg="del">
          <ac:chgData name="Matthew Weber" userId="cb8fa425-774b-40a7-b0f2-d5b57e79fa6f" providerId="ADAL" clId="{0594C980-1F45-4FA6-9A0E-DEFDA89E183E}" dt="2024-07-01T18:53:12.154" v="872" actId="478"/>
          <ac:spMkLst>
            <pc:docMk/>
            <pc:sldMk cId="2846251533" sldId="260"/>
            <ac:spMk id="16" creationId="{B345FFAC-E577-A1D9-15EF-D6BD5B523645}"/>
          </ac:spMkLst>
        </pc:spChg>
        <pc:spChg chg="add del">
          <ac:chgData name="Matthew Weber" userId="cb8fa425-774b-40a7-b0f2-d5b57e79fa6f" providerId="ADAL" clId="{0594C980-1F45-4FA6-9A0E-DEFDA89E183E}" dt="2024-07-01T18:53:47.292" v="876" actId="26606"/>
          <ac:spMkLst>
            <pc:docMk/>
            <pc:sldMk cId="2846251533" sldId="260"/>
            <ac:spMk id="18" creationId="{0E3596DD-156A-473E-9BB3-C6A29F7574E9}"/>
          </ac:spMkLst>
        </pc:spChg>
        <pc:spChg chg="add del">
          <ac:chgData name="Matthew Weber" userId="cb8fa425-774b-40a7-b0f2-d5b57e79fa6f" providerId="ADAL" clId="{0594C980-1F45-4FA6-9A0E-DEFDA89E183E}" dt="2024-07-01T18:53:47.292" v="876" actId="26606"/>
          <ac:spMkLst>
            <pc:docMk/>
            <pc:sldMk cId="2846251533" sldId="260"/>
            <ac:spMk id="20" creationId="{2C46C4D6-C474-4E92-B52E-944C1118F7B6}"/>
          </ac:spMkLst>
        </pc:spChg>
        <pc:spChg chg="add">
          <ac:chgData name="Matthew Weber" userId="cb8fa425-774b-40a7-b0f2-d5b57e79fa6f" providerId="ADAL" clId="{0594C980-1F45-4FA6-9A0E-DEFDA89E183E}" dt="2024-07-01T18:53:47.292" v="876" actId="26606"/>
          <ac:spMkLst>
            <pc:docMk/>
            <pc:sldMk cId="2846251533" sldId="260"/>
            <ac:spMk id="25" creationId="{0E3596DD-156A-473E-9BB3-C6A29F7574E9}"/>
          </ac:spMkLst>
        </pc:spChg>
        <pc:spChg chg="add">
          <ac:chgData name="Matthew Weber" userId="cb8fa425-774b-40a7-b0f2-d5b57e79fa6f" providerId="ADAL" clId="{0594C980-1F45-4FA6-9A0E-DEFDA89E183E}" dt="2024-07-01T18:53:47.292" v="876" actId="26606"/>
          <ac:spMkLst>
            <pc:docMk/>
            <pc:sldMk cId="2846251533" sldId="260"/>
            <ac:spMk id="27" creationId="{2C46C4D6-C474-4E92-B52E-944C1118F7B6}"/>
          </ac:spMkLst>
        </pc:spChg>
        <pc:grpChg chg="del">
          <ac:chgData name="Matthew Weber" userId="cb8fa425-774b-40a7-b0f2-d5b57e79fa6f" providerId="ADAL" clId="{0594C980-1F45-4FA6-9A0E-DEFDA89E183E}" dt="2024-07-01T18:53:10.270" v="871" actId="478"/>
          <ac:grpSpMkLst>
            <pc:docMk/>
            <pc:sldMk cId="2846251533" sldId="260"/>
            <ac:grpSpMk id="4" creationId="{E74837CE-39A1-F5F8-65EB-9FB5742BDADA}"/>
          </ac:grpSpMkLst>
        </pc:grpChg>
        <pc:grpChg chg="add mod">
          <ac:chgData name="Matthew Weber" userId="cb8fa425-774b-40a7-b0f2-d5b57e79fa6f" providerId="ADAL" clId="{0594C980-1F45-4FA6-9A0E-DEFDA89E183E}" dt="2024-07-01T18:53:49.400" v="877" actId="1076"/>
          <ac:grpSpMkLst>
            <pc:docMk/>
            <pc:sldMk cId="2846251533" sldId="260"/>
            <ac:grpSpMk id="7" creationId="{A16CB461-B033-8B32-F398-5C64C5BA1878}"/>
          </ac:grpSpMkLst>
        </pc:grpChg>
        <pc:picChg chg="add mod">
          <ac:chgData name="Matthew Weber" userId="cb8fa425-774b-40a7-b0f2-d5b57e79fa6f" providerId="ADAL" clId="{0594C980-1F45-4FA6-9A0E-DEFDA89E183E}" dt="2024-07-01T18:53:32.243" v="873"/>
          <ac:picMkLst>
            <pc:docMk/>
            <pc:sldMk cId="2846251533" sldId="260"/>
            <ac:picMk id="8" creationId="{014BABD4-C9B1-F82A-3479-C075F81DB5F8}"/>
          </ac:picMkLst>
        </pc:picChg>
      </pc:sldChg>
      <pc:sldChg chg="addSp delSp modSp mod">
        <pc:chgData name="Matthew Weber" userId="cb8fa425-774b-40a7-b0f2-d5b57e79fa6f" providerId="ADAL" clId="{0594C980-1F45-4FA6-9A0E-DEFDA89E183E}" dt="2024-07-01T18:04:11.647" v="558" actId="20577"/>
        <pc:sldMkLst>
          <pc:docMk/>
          <pc:sldMk cId="2595567678" sldId="261"/>
        </pc:sldMkLst>
        <pc:spChg chg="mod">
          <ac:chgData name="Matthew Weber" userId="cb8fa425-774b-40a7-b0f2-d5b57e79fa6f" providerId="ADAL" clId="{0594C980-1F45-4FA6-9A0E-DEFDA89E183E}" dt="2024-07-01T18:04:08.830" v="556" actId="20577"/>
          <ac:spMkLst>
            <pc:docMk/>
            <pc:sldMk cId="2595567678" sldId="261"/>
            <ac:spMk id="3" creationId="{8F4C1733-6E4C-D12A-B536-419328C4EDAA}"/>
          </ac:spMkLst>
        </pc:spChg>
        <pc:spChg chg="add mod">
          <ac:chgData name="Matthew Weber" userId="cb8fa425-774b-40a7-b0f2-d5b57e79fa6f" providerId="ADAL" clId="{0594C980-1F45-4FA6-9A0E-DEFDA89E183E}" dt="2024-07-01T18:04:11.647" v="558" actId="20577"/>
          <ac:spMkLst>
            <pc:docMk/>
            <pc:sldMk cId="2595567678" sldId="261"/>
            <ac:spMk id="6" creationId="{4747360A-A8D4-A1DB-A3AD-68A6D7FF4A12}"/>
          </ac:spMkLst>
        </pc:spChg>
        <pc:grpChg chg="add mod">
          <ac:chgData name="Matthew Weber" userId="cb8fa425-774b-40a7-b0f2-d5b57e79fa6f" providerId="ADAL" clId="{0594C980-1F45-4FA6-9A0E-DEFDA89E183E}" dt="2024-07-01T18:03:41.587" v="548" actId="14100"/>
          <ac:grpSpMkLst>
            <pc:docMk/>
            <pc:sldMk cId="2595567678" sldId="261"/>
            <ac:grpSpMk id="4" creationId="{15FEA588-2160-E49E-F5CB-CC542EC42BE8}"/>
          </ac:grpSpMkLst>
        </pc:grpChg>
        <pc:grpChg chg="del">
          <ac:chgData name="Matthew Weber" userId="cb8fa425-774b-40a7-b0f2-d5b57e79fa6f" providerId="ADAL" clId="{0594C980-1F45-4FA6-9A0E-DEFDA89E183E}" dt="2024-07-01T18:03:05.598" v="540" actId="478"/>
          <ac:grpSpMkLst>
            <pc:docMk/>
            <pc:sldMk cId="2595567678" sldId="261"/>
            <ac:grpSpMk id="7" creationId="{32349804-5EA4-A076-5C34-B395FF53F6D1}"/>
          </ac:grpSpMkLst>
        </pc:grpChg>
        <pc:grpChg chg="del">
          <ac:chgData name="Matthew Weber" userId="cb8fa425-774b-40a7-b0f2-d5b57e79fa6f" providerId="ADAL" clId="{0594C980-1F45-4FA6-9A0E-DEFDA89E183E}" dt="2024-07-01T18:03:28.873" v="542" actId="478"/>
          <ac:grpSpMkLst>
            <pc:docMk/>
            <pc:sldMk cId="2595567678" sldId="261"/>
            <ac:grpSpMk id="10" creationId="{F7FD514C-2720-03C3-A044-F66EA847C118}"/>
          </ac:grpSpMkLst>
        </pc:grpChg>
        <pc:picChg chg="add mod">
          <ac:chgData name="Matthew Weber" userId="cb8fa425-774b-40a7-b0f2-d5b57e79fa6f" providerId="ADAL" clId="{0594C980-1F45-4FA6-9A0E-DEFDA89E183E}" dt="2024-07-01T18:03:27.316" v="541"/>
          <ac:picMkLst>
            <pc:docMk/>
            <pc:sldMk cId="2595567678" sldId="261"/>
            <ac:picMk id="5" creationId="{BD0E1A84-2B77-481A-C8D4-DE7F18A60154}"/>
          </ac:picMkLst>
        </pc:picChg>
      </pc:sldChg>
      <pc:sldChg chg="addSp delSp modSp mod">
        <pc:chgData name="Matthew Weber" userId="cb8fa425-774b-40a7-b0f2-d5b57e79fa6f" providerId="ADAL" clId="{0594C980-1F45-4FA6-9A0E-DEFDA89E183E}" dt="2024-07-01T18:08:00.651" v="621" actId="27636"/>
        <pc:sldMkLst>
          <pc:docMk/>
          <pc:sldMk cId="3183407483" sldId="262"/>
        </pc:sldMkLst>
        <pc:spChg chg="mod">
          <ac:chgData name="Matthew Weber" userId="cb8fa425-774b-40a7-b0f2-d5b57e79fa6f" providerId="ADAL" clId="{0594C980-1F45-4FA6-9A0E-DEFDA89E183E}" dt="2024-07-01T18:08:00.651" v="621" actId="27636"/>
          <ac:spMkLst>
            <pc:docMk/>
            <pc:sldMk cId="3183407483" sldId="262"/>
            <ac:spMk id="3" creationId="{8F4C1733-6E4C-D12A-B536-419328C4EDAA}"/>
          </ac:spMkLst>
        </pc:spChg>
        <pc:spChg chg="add mod">
          <ac:chgData name="Matthew Weber" userId="cb8fa425-774b-40a7-b0f2-d5b57e79fa6f" providerId="ADAL" clId="{0594C980-1F45-4FA6-9A0E-DEFDA89E183E}" dt="2024-07-01T18:07:11.073" v="569"/>
          <ac:spMkLst>
            <pc:docMk/>
            <pc:sldMk cId="3183407483" sldId="262"/>
            <ac:spMk id="9" creationId="{AEB18AEA-905A-B71F-42A7-5C968A74939A}"/>
          </ac:spMkLst>
        </pc:spChg>
        <pc:spChg chg="del">
          <ac:chgData name="Matthew Weber" userId="cb8fa425-774b-40a7-b0f2-d5b57e79fa6f" providerId="ADAL" clId="{0594C980-1F45-4FA6-9A0E-DEFDA89E183E}" dt="2024-07-01T18:07:15.562" v="571" actId="26606"/>
          <ac:spMkLst>
            <pc:docMk/>
            <pc:sldMk cId="3183407483" sldId="262"/>
            <ac:spMk id="11" creationId="{0E3596DD-156A-473E-9BB3-C6A29F7574E9}"/>
          </ac:spMkLst>
        </pc:spChg>
        <pc:spChg chg="add mod">
          <ac:chgData name="Matthew Weber" userId="cb8fa425-774b-40a7-b0f2-d5b57e79fa6f" providerId="ADAL" clId="{0594C980-1F45-4FA6-9A0E-DEFDA89E183E}" dt="2024-07-01T18:07:22.511" v="573" actId="20577"/>
          <ac:spMkLst>
            <pc:docMk/>
            <pc:sldMk cId="3183407483" sldId="262"/>
            <ac:spMk id="12" creationId="{7437ABDA-7F60-C92E-34AC-D6BF48073544}"/>
          </ac:spMkLst>
        </pc:spChg>
        <pc:spChg chg="del">
          <ac:chgData name="Matthew Weber" userId="cb8fa425-774b-40a7-b0f2-d5b57e79fa6f" providerId="ADAL" clId="{0594C980-1F45-4FA6-9A0E-DEFDA89E183E}" dt="2024-07-01T18:07:15.562" v="571" actId="26606"/>
          <ac:spMkLst>
            <pc:docMk/>
            <pc:sldMk cId="3183407483" sldId="262"/>
            <ac:spMk id="13" creationId="{2C46C4D6-C474-4E92-B52E-944C1118F7B6}"/>
          </ac:spMkLst>
        </pc:spChg>
        <pc:spChg chg="add">
          <ac:chgData name="Matthew Weber" userId="cb8fa425-774b-40a7-b0f2-d5b57e79fa6f" providerId="ADAL" clId="{0594C980-1F45-4FA6-9A0E-DEFDA89E183E}" dt="2024-07-01T18:07:15.562" v="571" actId="26606"/>
          <ac:spMkLst>
            <pc:docMk/>
            <pc:sldMk cId="3183407483" sldId="262"/>
            <ac:spMk id="18" creationId="{0E3596DD-156A-473E-9BB3-C6A29F7574E9}"/>
          </ac:spMkLst>
        </pc:spChg>
        <pc:spChg chg="add">
          <ac:chgData name="Matthew Weber" userId="cb8fa425-774b-40a7-b0f2-d5b57e79fa6f" providerId="ADAL" clId="{0594C980-1F45-4FA6-9A0E-DEFDA89E183E}" dt="2024-07-01T18:07:15.562" v="571" actId="26606"/>
          <ac:spMkLst>
            <pc:docMk/>
            <pc:sldMk cId="3183407483" sldId="262"/>
            <ac:spMk id="20" creationId="{2C46C4D6-C474-4E92-B52E-944C1118F7B6}"/>
          </ac:spMkLst>
        </pc:spChg>
        <pc:grpChg chg="del">
          <ac:chgData name="Matthew Weber" userId="cb8fa425-774b-40a7-b0f2-d5b57e79fa6f" providerId="ADAL" clId="{0594C980-1F45-4FA6-9A0E-DEFDA89E183E}" dt="2024-07-01T18:07:13.261" v="570" actId="478"/>
          <ac:grpSpMkLst>
            <pc:docMk/>
            <pc:sldMk cId="3183407483" sldId="262"/>
            <ac:grpSpMk id="4" creationId="{44E66633-36DF-1C51-1370-BE05BC1CB25F}"/>
          </ac:grpSpMkLst>
        </pc:grpChg>
        <pc:grpChg chg="add mod">
          <ac:chgData name="Matthew Weber" userId="cb8fa425-774b-40a7-b0f2-d5b57e79fa6f" providerId="ADAL" clId="{0594C980-1F45-4FA6-9A0E-DEFDA89E183E}" dt="2024-07-01T18:07:15.562" v="571" actId="26606"/>
          <ac:grpSpMkLst>
            <pc:docMk/>
            <pc:sldMk cId="3183407483" sldId="262"/>
            <ac:grpSpMk id="7" creationId="{4039D273-FE69-1DBA-838B-6297044BDAD7}"/>
          </ac:grpSpMkLst>
        </pc:grpChg>
        <pc:grpChg chg="add mod">
          <ac:chgData name="Matthew Weber" userId="cb8fa425-774b-40a7-b0f2-d5b57e79fa6f" providerId="ADAL" clId="{0594C980-1F45-4FA6-9A0E-DEFDA89E183E}" dt="2024-07-01T18:07:11.073" v="569"/>
          <ac:grpSpMkLst>
            <pc:docMk/>
            <pc:sldMk cId="3183407483" sldId="262"/>
            <ac:grpSpMk id="8" creationId="{BD6F4957-5509-E8F2-8408-AEC998A2DC24}"/>
          </ac:grpSpMkLst>
        </pc:grpChg>
        <pc:picChg chg="add mod">
          <ac:chgData name="Matthew Weber" userId="cb8fa425-774b-40a7-b0f2-d5b57e79fa6f" providerId="ADAL" clId="{0594C980-1F45-4FA6-9A0E-DEFDA89E183E}" dt="2024-07-01T18:07:11.073" v="569"/>
          <ac:picMkLst>
            <pc:docMk/>
            <pc:sldMk cId="3183407483" sldId="262"/>
            <ac:picMk id="10" creationId="{984C3677-BF8F-CB80-A49B-511139008C06}"/>
          </ac:picMkLst>
        </pc:picChg>
      </pc:sldChg>
      <pc:sldChg chg="addSp delSp modSp new mod setBg">
        <pc:chgData name="Matthew Weber" userId="cb8fa425-774b-40a7-b0f2-d5b57e79fa6f" providerId="ADAL" clId="{0594C980-1F45-4FA6-9A0E-DEFDA89E183E}" dt="2024-07-01T18:22:23.312" v="710" actId="20577"/>
        <pc:sldMkLst>
          <pc:docMk/>
          <pc:sldMk cId="1045673115" sldId="263"/>
        </pc:sldMkLst>
        <pc:spChg chg="del">
          <ac:chgData name="Matthew Weber" userId="cb8fa425-774b-40a7-b0f2-d5b57e79fa6f" providerId="ADAL" clId="{0594C980-1F45-4FA6-9A0E-DEFDA89E183E}" dt="2024-07-01T18:08:26.878" v="623" actId="478"/>
          <ac:spMkLst>
            <pc:docMk/>
            <pc:sldMk cId="1045673115" sldId="263"/>
            <ac:spMk id="2" creationId="{4D3F28C6-AB00-FE78-80CE-1E21C9598781}"/>
          </ac:spMkLst>
        </pc:spChg>
        <pc:spChg chg="del">
          <ac:chgData name="Matthew Weber" userId="cb8fa425-774b-40a7-b0f2-d5b57e79fa6f" providerId="ADAL" clId="{0594C980-1F45-4FA6-9A0E-DEFDA89E183E}" dt="2024-07-01T18:08:46.919" v="624" actId="478"/>
          <ac:spMkLst>
            <pc:docMk/>
            <pc:sldMk cId="1045673115" sldId="263"/>
            <ac:spMk id="3" creationId="{9DA5B3AB-3B2A-85D4-03FB-5D06F11E039E}"/>
          </ac:spMkLst>
        </pc:spChg>
        <pc:spChg chg="add mod">
          <ac:chgData name="Matthew Weber" userId="cb8fa425-774b-40a7-b0f2-d5b57e79fa6f" providerId="ADAL" clId="{0594C980-1F45-4FA6-9A0E-DEFDA89E183E}" dt="2024-07-01T18:11:07.991" v="636" actId="26606"/>
          <ac:spMkLst>
            <pc:docMk/>
            <pc:sldMk cId="1045673115" sldId="263"/>
            <ac:spMk id="4" creationId="{A18DBBB6-615C-EC95-68E2-9CEEA77A97C0}"/>
          </ac:spMkLst>
        </pc:spChg>
        <pc:spChg chg="add mod">
          <ac:chgData name="Matthew Weber" userId="cb8fa425-774b-40a7-b0f2-d5b57e79fa6f" providerId="ADAL" clId="{0594C980-1F45-4FA6-9A0E-DEFDA89E183E}" dt="2024-07-01T18:11:07.991" v="636" actId="26606"/>
          <ac:spMkLst>
            <pc:docMk/>
            <pc:sldMk cId="1045673115" sldId="263"/>
            <ac:spMk id="5" creationId="{FC3B2A73-4B76-90C0-0193-6567BD9CE906}"/>
          </ac:spMkLst>
        </pc:spChg>
        <pc:spChg chg="add mod">
          <ac:chgData name="Matthew Weber" userId="cb8fa425-774b-40a7-b0f2-d5b57e79fa6f" providerId="ADAL" clId="{0594C980-1F45-4FA6-9A0E-DEFDA89E183E}" dt="2024-07-01T18:22:20.776" v="708" actId="20577"/>
          <ac:spMkLst>
            <pc:docMk/>
            <pc:sldMk cId="1045673115" sldId="263"/>
            <ac:spMk id="8" creationId="{8D8BE8BC-0A6A-5E69-2121-123117AFDA20}"/>
          </ac:spMkLst>
        </pc:spChg>
        <pc:spChg chg="add mod">
          <ac:chgData name="Matthew Weber" userId="cb8fa425-774b-40a7-b0f2-d5b57e79fa6f" providerId="ADAL" clId="{0594C980-1F45-4FA6-9A0E-DEFDA89E183E}" dt="2024-07-01T18:22:23.312" v="710" actId="20577"/>
          <ac:spMkLst>
            <pc:docMk/>
            <pc:sldMk cId="1045673115" sldId="263"/>
            <ac:spMk id="11" creationId="{57ABCF19-0CBC-5613-B19E-8BE0D83DC155}"/>
          </ac:spMkLst>
        </pc:spChg>
        <pc:spChg chg="add">
          <ac:chgData name="Matthew Weber" userId="cb8fa425-774b-40a7-b0f2-d5b57e79fa6f" providerId="ADAL" clId="{0594C980-1F45-4FA6-9A0E-DEFDA89E183E}" dt="2024-07-01T18:11:07.991" v="636" actId="26606"/>
          <ac:spMkLst>
            <pc:docMk/>
            <pc:sldMk cId="1045673115" sldId="263"/>
            <ac:spMk id="16" creationId="{61293230-B0F6-45B1-96D1-13D18E242995}"/>
          </ac:spMkLst>
        </pc:spChg>
        <pc:spChg chg="add">
          <ac:chgData name="Matthew Weber" userId="cb8fa425-774b-40a7-b0f2-d5b57e79fa6f" providerId="ADAL" clId="{0594C980-1F45-4FA6-9A0E-DEFDA89E183E}" dt="2024-07-01T18:11:07.991" v="636" actId="26606"/>
          <ac:spMkLst>
            <pc:docMk/>
            <pc:sldMk cId="1045673115" sldId="263"/>
            <ac:spMk id="18" creationId="{0A1E0707-4985-454B-ACE0-4855BB55875E}"/>
          </ac:spMkLst>
        </pc:spChg>
        <pc:grpChg chg="add mod">
          <ac:chgData name="Matthew Weber" userId="cb8fa425-774b-40a7-b0f2-d5b57e79fa6f" providerId="ADAL" clId="{0594C980-1F45-4FA6-9A0E-DEFDA89E183E}" dt="2024-07-01T18:11:18.240" v="638" actId="1076"/>
          <ac:grpSpMkLst>
            <pc:docMk/>
            <pc:sldMk cId="1045673115" sldId="263"/>
            <ac:grpSpMk id="6" creationId="{FAFE5438-525E-3700-81C9-C06C61F934F2}"/>
          </ac:grpSpMkLst>
        </pc:grpChg>
        <pc:grpChg chg="add mod">
          <ac:chgData name="Matthew Weber" userId="cb8fa425-774b-40a7-b0f2-d5b57e79fa6f" providerId="ADAL" clId="{0594C980-1F45-4FA6-9A0E-DEFDA89E183E}" dt="2024-07-01T18:11:28.056" v="639" actId="1076"/>
          <ac:grpSpMkLst>
            <pc:docMk/>
            <pc:sldMk cId="1045673115" sldId="263"/>
            <ac:grpSpMk id="9" creationId="{75CC120C-E934-5108-01C2-AAE792E4746C}"/>
          </ac:grpSpMkLst>
        </pc:grpChg>
        <pc:picChg chg="add mod">
          <ac:chgData name="Matthew Weber" userId="cb8fa425-774b-40a7-b0f2-d5b57e79fa6f" providerId="ADAL" clId="{0594C980-1F45-4FA6-9A0E-DEFDA89E183E}" dt="2024-07-01T18:10:44.314" v="634"/>
          <ac:picMkLst>
            <pc:docMk/>
            <pc:sldMk cId="1045673115" sldId="263"/>
            <ac:picMk id="7" creationId="{63C3F416-F4ED-D26E-5551-E1D7D3F7A97D}"/>
          </ac:picMkLst>
        </pc:picChg>
        <pc:picChg chg="add mod">
          <ac:chgData name="Matthew Weber" userId="cb8fa425-774b-40a7-b0f2-d5b57e79fa6f" providerId="ADAL" clId="{0594C980-1F45-4FA6-9A0E-DEFDA89E183E}" dt="2024-07-01T18:10:55.507" v="635"/>
          <ac:picMkLst>
            <pc:docMk/>
            <pc:sldMk cId="1045673115" sldId="263"/>
            <ac:picMk id="10" creationId="{2C8D7F35-2596-D468-A183-AF29F4681E55}"/>
          </ac:picMkLst>
        </pc:picChg>
      </pc:sldChg>
      <pc:sldChg chg="addSp delSp modSp new mod setBg">
        <pc:chgData name="Matthew Weber" userId="cb8fa425-774b-40a7-b0f2-d5b57e79fa6f" providerId="ADAL" clId="{0594C980-1F45-4FA6-9A0E-DEFDA89E183E}" dt="2024-07-01T18:14:18.418" v="657" actId="1076"/>
        <pc:sldMkLst>
          <pc:docMk/>
          <pc:sldMk cId="58327656" sldId="264"/>
        </pc:sldMkLst>
        <pc:spChg chg="del">
          <ac:chgData name="Matthew Weber" userId="cb8fa425-774b-40a7-b0f2-d5b57e79fa6f" providerId="ADAL" clId="{0594C980-1F45-4FA6-9A0E-DEFDA89E183E}" dt="2024-07-01T18:12:08.146" v="641" actId="478"/>
          <ac:spMkLst>
            <pc:docMk/>
            <pc:sldMk cId="58327656" sldId="264"/>
            <ac:spMk id="2" creationId="{8FFFB938-314D-9D7F-7605-C03817FD4262}"/>
          </ac:spMkLst>
        </pc:spChg>
        <pc:spChg chg="del">
          <ac:chgData name="Matthew Weber" userId="cb8fa425-774b-40a7-b0f2-d5b57e79fa6f" providerId="ADAL" clId="{0594C980-1F45-4FA6-9A0E-DEFDA89E183E}" dt="2024-07-01T18:12:09.600" v="642" actId="478"/>
          <ac:spMkLst>
            <pc:docMk/>
            <pc:sldMk cId="58327656" sldId="264"/>
            <ac:spMk id="3" creationId="{61470F0D-7E61-5534-13D8-53766EECE0B6}"/>
          </ac:spMkLst>
        </pc:spChg>
        <pc:spChg chg="add mod">
          <ac:chgData name="Matthew Weber" userId="cb8fa425-774b-40a7-b0f2-d5b57e79fa6f" providerId="ADAL" clId="{0594C980-1F45-4FA6-9A0E-DEFDA89E183E}" dt="2024-07-01T18:14:11.719" v="656" actId="2085"/>
          <ac:spMkLst>
            <pc:docMk/>
            <pc:sldMk cId="58327656" sldId="264"/>
            <ac:spMk id="4" creationId="{9C455FB2-AFFA-96EA-F210-ED3C03E0BF66}"/>
          </ac:spMkLst>
        </pc:spChg>
        <pc:spChg chg="add mod">
          <ac:chgData name="Matthew Weber" userId="cb8fa425-774b-40a7-b0f2-d5b57e79fa6f" providerId="ADAL" clId="{0594C980-1F45-4FA6-9A0E-DEFDA89E183E}" dt="2024-07-01T18:14:18.418" v="657" actId="1076"/>
          <ac:spMkLst>
            <pc:docMk/>
            <pc:sldMk cId="58327656" sldId="264"/>
            <ac:spMk id="5" creationId="{68B25490-E417-82E8-3338-729639D4FD41}"/>
          </ac:spMkLst>
        </pc:spChg>
        <pc:spChg chg="add">
          <ac:chgData name="Matthew Weber" userId="cb8fa425-774b-40a7-b0f2-d5b57e79fa6f" providerId="ADAL" clId="{0594C980-1F45-4FA6-9A0E-DEFDA89E183E}" dt="2024-07-01T18:13:53.438" v="653" actId="26606"/>
          <ac:spMkLst>
            <pc:docMk/>
            <pc:sldMk cId="58327656" sldId="264"/>
            <ac:spMk id="10" creationId="{17718681-A12E-49D6-9925-DD7C68176D61}"/>
          </ac:spMkLst>
        </pc:spChg>
        <pc:spChg chg="add">
          <ac:chgData name="Matthew Weber" userId="cb8fa425-774b-40a7-b0f2-d5b57e79fa6f" providerId="ADAL" clId="{0594C980-1F45-4FA6-9A0E-DEFDA89E183E}" dt="2024-07-01T18:13:53.438" v="653" actId="26606"/>
          <ac:spMkLst>
            <pc:docMk/>
            <pc:sldMk cId="58327656" sldId="264"/>
            <ac:spMk id="12" creationId="{FBD77573-9EF2-4C35-8285-A1CF6FBB0EA5}"/>
          </ac:spMkLst>
        </pc:spChg>
      </pc:sldChg>
      <pc:sldChg chg="addSp delSp modSp new mod setBg">
        <pc:chgData name="Matthew Weber" userId="cb8fa425-774b-40a7-b0f2-d5b57e79fa6f" providerId="ADAL" clId="{0594C980-1F45-4FA6-9A0E-DEFDA89E183E}" dt="2024-07-01T18:23:43.547" v="714" actId="20577"/>
        <pc:sldMkLst>
          <pc:docMk/>
          <pc:sldMk cId="567219432" sldId="265"/>
        </pc:sldMkLst>
        <pc:spChg chg="del">
          <ac:chgData name="Matthew Weber" userId="cb8fa425-774b-40a7-b0f2-d5b57e79fa6f" providerId="ADAL" clId="{0594C980-1F45-4FA6-9A0E-DEFDA89E183E}" dt="2024-07-01T18:16:30.504" v="660" actId="478"/>
          <ac:spMkLst>
            <pc:docMk/>
            <pc:sldMk cId="567219432" sldId="265"/>
            <ac:spMk id="2" creationId="{317A3CDF-B52B-3F1F-5BB0-A087FBCE51FD}"/>
          </ac:spMkLst>
        </pc:spChg>
        <pc:spChg chg="del">
          <ac:chgData name="Matthew Weber" userId="cb8fa425-774b-40a7-b0f2-d5b57e79fa6f" providerId="ADAL" clId="{0594C980-1F45-4FA6-9A0E-DEFDA89E183E}" dt="2024-07-01T18:16:29.556" v="659" actId="478"/>
          <ac:spMkLst>
            <pc:docMk/>
            <pc:sldMk cId="567219432" sldId="265"/>
            <ac:spMk id="3" creationId="{91A34D0C-8EFB-E8A5-58B8-B61A1E003FED}"/>
          </ac:spMkLst>
        </pc:spChg>
        <pc:spChg chg="add mod">
          <ac:chgData name="Matthew Weber" userId="cb8fa425-774b-40a7-b0f2-d5b57e79fa6f" providerId="ADAL" clId="{0594C980-1F45-4FA6-9A0E-DEFDA89E183E}" dt="2024-07-01T18:19:21.727" v="685" actId="1076"/>
          <ac:spMkLst>
            <pc:docMk/>
            <pc:sldMk cId="567219432" sldId="265"/>
            <ac:spMk id="4" creationId="{78B0AF90-5CD8-663F-8826-AAA83F92EA35}"/>
          </ac:spMkLst>
        </pc:spChg>
        <pc:spChg chg="add mod">
          <ac:chgData name="Matthew Weber" userId="cb8fa425-774b-40a7-b0f2-d5b57e79fa6f" providerId="ADAL" clId="{0594C980-1F45-4FA6-9A0E-DEFDA89E183E}" dt="2024-07-01T18:23:40.668" v="712" actId="20577"/>
          <ac:spMkLst>
            <pc:docMk/>
            <pc:sldMk cId="567219432" sldId="265"/>
            <ac:spMk id="5" creationId="{06E135F0-7051-6887-594F-C00DE93C4B0F}"/>
          </ac:spMkLst>
        </pc:spChg>
        <pc:spChg chg="add mod">
          <ac:chgData name="Matthew Weber" userId="cb8fa425-774b-40a7-b0f2-d5b57e79fa6f" providerId="ADAL" clId="{0594C980-1F45-4FA6-9A0E-DEFDA89E183E}" dt="2024-07-01T18:23:43.547" v="714" actId="20577"/>
          <ac:spMkLst>
            <pc:docMk/>
            <pc:sldMk cId="567219432" sldId="265"/>
            <ac:spMk id="8" creationId="{25FC5970-5D90-40CA-2940-AB2EB3BEF668}"/>
          </ac:spMkLst>
        </pc:spChg>
        <pc:spChg chg="add">
          <ac:chgData name="Matthew Weber" userId="cb8fa425-774b-40a7-b0f2-d5b57e79fa6f" providerId="ADAL" clId="{0594C980-1F45-4FA6-9A0E-DEFDA89E183E}" dt="2024-07-01T18:18:22.770" v="679" actId="26606"/>
          <ac:spMkLst>
            <pc:docMk/>
            <pc:sldMk cId="567219432" sldId="265"/>
            <ac:spMk id="10" creationId="{17718681-A12E-49D6-9925-DD7C68176D61}"/>
          </ac:spMkLst>
        </pc:spChg>
        <pc:spChg chg="add">
          <ac:chgData name="Matthew Weber" userId="cb8fa425-774b-40a7-b0f2-d5b57e79fa6f" providerId="ADAL" clId="{0594C980-1F45-4FA6-9A0E-DEFDA89E183E}" dt="2024-07-01T18:18:22.770" v="679" actId="26606"/>
          <ac:spMkLst>
            <pc:docMk/>
            <pc:sldMk cId="567219432" sldId="265"/>
            <ac:spMk id="12" creationId="{FBD77573-9EF2-4C35-8285-A1CF6FBB0EA5}"/>
          </ac:spMkLst>
        </pc:spChg>
        <pc:grpChg chg="add mod">
          <ac:chgData name="Matthew Weber" userId="cb8fa425-774b-40a7-b0f2-d5b57e79fa6f" providerId="ADAL" clId="{0594C980-1F45-4FA6-9A0E-DEFDA89E183E}" dt="2024-07-01T18:20:45.112" v="690" actId="1076"/>
          <ac:grpSpMkLst>
            <pc:docMk/>
            <pc:sldMk cId="567219432" sldId="265"/>
            <ac:grpSpMk id="6" creationId="{1726C425-B8AA-CFD2-4E14-16C218C93C9E}"/>
          </ac:grpSpMkLst>
        </pc:grpChg>
        <pc:picChg chg="add mod">
          <ac:chgData name="Matthew Weber" userId="cb8fa425-774b-40a7-b0f2-d5b57e79fa6f" providerId="ADAL" clId="{0594C980-1F45-4FA6-9A0E-DEFDA89E183E}" dt="2024-07-01T18:20:31.517" v="688"/>
          <ac:picMkLst>
            <pc:docMk/>
            <pc:sldMk cId="567219432" sldId="265"/>
            <ac:picMk id="7" creationId="{A3C4D4D4-4AE1-334D-2928-6619783313B4}"/>
          </ac:picMkLst>
        </pc:picChg>
      </pc:sldChg>
      <pc:sldChg chg="addSp delSp modSp new mod setBg">
        <pc:chgData name="Matthew Weber" userId="cb8fa425-774b-40a7-b0f2-d5b57e79fa6f" providerId="ADAL" clId="{0594C980-1F45-4FA6-9A0E-DEFDA89E183E}" dt="2024-07-01T18:46:14.724" v="826" actId="1076"/>
        <pc:sldMkLst>
          <pc:docMk/>
          <pc:sldMk cId="94366872" sldId="266"/>
        </pc:sldMkLst>
        <pc:spChg chg="del">
          <ac:chgData name="Matthew Weber" userId="cb8fa425-774b-40a7-b0f2-d5b57e79fa6f" providerId="ADAL" clId="{0594C980-1F45-4FA6-9A0E-DEFDA89E183E}" dt="2024-07-01T18:24:35.437" v="716" actId="478"/>
          <ac:spMkLst>
            <pc:docMk/>
            <pc:sldMk cId="94366872" sldId="266"/>
            <ac:spMk id="2" creationId="{800951A3-30B5-1723-40E7-11AACE95B471}"/>
          </ac:spMkLst>
        </pc:spChg>
        <pc:spChg chg="del">
          <ac:chgData name="Matthew Weber" userId="cb8fa425-774b-40a7-b0f2-d5b57e79fa6f" providerId="ADAL" clId="{0594C980-1F45-4FA6-9A0E-DEFDA89E183E}" dt="2024-07-01T18:24:33.274" v="715" actId="478"/>
          <ac:spMkLst>
            <pc:docMk/>
            <pc:sldMk cId="94366872" sldId="266"/>
            <ac:spMk id="3" creationId="{DB2BEFFF-7BD4-44E3-BCA7-B94B9632F88B}"/>
          </ac:spMkLst>
        </pc:spChg>
        <pc:spChg chg="add mod">
          <ac:chgData name="Matthew Weber" userId="cb8fa425-774b-40a7-b0f2-d5b57e79fa6f" providerId="ADAL" clId="{0594C980-1F45-4FA6-9A0E-DEFDA89E183E}" dt="2024-07-01T18:46:14.724" v="826" actId="1076"/>
          <ac:spMkLst>
            <pc:docMk/>
            <pc:sldMk cId="94366872" sldId="266"/>
            <ac:spMk id="4" creationId="{BDE71733-30A1-082F-657F-52DA27A05445}"/>
          </ac:spMkLst>
        </pc:spChg>
        <pc:spChg chg="add mod">
          <ac:chgData name="Matthew Weber" userId="cb8fa425-774b-40a7-b0f2-d5b57e79fa6f" providerId="ADAL" clId="{0594C980-1F45-4FA6-9A0E-DEFDA89E183E}" dt="2024-07-01T18:28:59.647" v="779" actId="26606"/>
          <ac:spMkLst>
            <pc:docMk/>
            <pc:sldMk cId="94366872" sldId="266"/>
            <ac:spMk id="5" creationId="{1E4AA04B-610E-50B1-5E5A-8CBE246FC9C4}"/>
          </ac:spMkLst>
        </pc:spChg>
        <pc:spChg chg="add mod">
          <ac:chgData name="Matthew Weber" userId="cb8fa425-774b-40a7-b0f2-d5b57e79fa6f" providerId="ADAL" clId="{0594C980-1F45-4FA6-9A0E-DEFDA89E183E}" dt="2024-07-01T18:29:22.869" v="781" actId="1076"/>
          <ac:spMkLst>
            <pc:docMk/>
            <pc:sldMk cId="94366872" sldId="266"/>
            <ac:spMk id="7" creationId="{08F1C0B6-6CBD-7EC8-D5BF-E61EF6B681A1}"/>
          </ac:spMkLst>
        </pc:spChg>
        <pc:spChg chg="add mod">
          <ac:chgData name="Matthew Weber" userId="cb8fa425-774b-40a7-b0f2-d5b57e79fa6f" providerId="ADAL" clId="{0594C980-1F45-4FA6-9A0E-DEFDA89E183E}" dt="2024-07-01T18:29:13.755" v="780" actId="1076"/>
          <ac:spMkLst>
            <pc:docMk/>
            <pc:sldMk cId="94366872" sldId="266"/>
            <ac:spMk id="8" creationId="{56AAEEB2-BE59-8224-4638-7264C66AF9F5}"/>
          </ac:spMkLst>
        </pc:spChg>
        <pc:spChg chg="add">
          <ac:chgData name="Matthew Weber" userId="cb8fa425-774b-40a7-b0f2-d5b57e79fa6f" providerId="ADAL" clId="{0594C980-1F45-4FA6-9A0E-DEFDA89E183E}" dt="2024-07-01T18:28:59.647" v="779" actId="26606"/>
          <ac:spMkLst>
            <pc:docMk/>
            <pc:sldMk cId="94366872" sldId="266"/>
            <ac:spMk id="13" creationId="{0E3596DD-156A-473E-9BB3-C6A29F7574E9}"/>
          </ac:spMkLst>
        </pc:spChg>
        <pc:spChg chg="add">
          <ac:chgData name="Matthew Weber" userId="cb8fa425-774b-40a7-b0f2-d5b57e79fa6f" providerId="ADAL" clId="{0594C980-1F45-4FA6-9A0E-DEFDA89E183E}" dt="2024-07-01T18:28:59.647" v="779" actId="26606"/>
          <ac:spMkLst>
            <pc:docMk/>
            <pc:sldMk cId="94366872" sldId="266"/>
            <ac:spMk id="15" creationId="{2C46C4D6-C474-4E92-B52E-944C1118F7B6}"/>
          </ac:spMkLst>
        </pc:spChg>
        <pc:picChg chg="add mod">
          <ac:chgData name="Matthew Weber" userId="cb8fa425-774b-40a7-b0f2-d5b57e79fa6f" providerId="ADAL" clId="{0594C980-1F45-4FA6-9A0E-DEFDA89E183E}" dt="2024-07-01T18:28:59.647" v="779" actId="26606"/>
          <ac:picMkLst>
            <pc:docMk/>
            <pc:sldMk cId="94366872" sldId="266"/>
            <ac:picMk id="6" creationId="{F6C8C538-3941-91C2-149A-8A9056CE3B72}"/>
          </ac:picMkLst>
        </pc:picChg>
      </pc:sldChg>
      <pc:sldChg chg="addSp delSp modSp new mod setBg">
        <pc:chgData name="Matthew Weber" userId="cb8fa425-774b-40a7-b0f2-d5b57e79fa6f" providerId="ADAL" clId="{0594C980-1F45-4FA6-9A0E-DEFDA89E183E}" dt="2024-07-01T18:46:20.268" v="827" actId="1076"/>
        <pc:sldMkLst>
          <pc:docMk/>
          <pc:sldMk cId="1236306092" sldId="267"/>
        </pc:sldMkLst>
        <pc:spChg chg="del">
          <ac:chgData name="Matthew Weber" userId="cb8fa425-774b-40a7-b0f2-d5b57e79fa6f" providerId="ADAL" clId="{0594C980-1F45-4FA6-9A0E-DEFDA89E183E}" dt="2024-07-01T18:30:17.114" v="783" actId="478"/>
          <ac:spMkLst>
            <pc:docMk/>
            <pc:sldMk cId="1236306092" sldId="267"/>
            <ac:spMk id="2" creationId="{0B52B6AF-CBFA-A832-4CF3-F36842C109B0}"/>
          </ac:spMkLst>
        </pc:spChg>
        <pc:spChg chg="del mod">
          <ac:chgData name="Matthew Weber" userId="cb8fa425-774b-40a7-b0f2-d5b57e79fa6f" providerId="ADAL" clId="{0594C980-1F45-4FA6-9A0E-DEFDA89E183E}" dt="2024-07-01T18:30:19.705" v="785" actId="478"/>
          <ac:spMkLst>
            <pc:docMk/>
            <pc:sldMk cId="1236306092" sldId="267"/>
            <ac:spMk id="3" creationId="{D4832A46-1049-46E8-A682-7039EF5D5271}"/>
          </ac:spMkLst>
        </pc:spChg>
        <pc:spChg chg="add mod">
          <ac:chgData name="Matthew Weber" userId="cb8fa425-774b-40a7-b0f2-d5b57e79fa6f" providerId="ADAL" clId="{0594C980-1F45-4FA6-9A0E-DEFDA89E183E}" dt="2024-07-01T18:46:20.268" v="827" actId="1076"/>
          <ac:spMkLst>
            <pc:docMk/>
            <pc:sldMk cId="1236306092" sldId="267"/>
            <ac:spMk id="4" creationId="{C5C36FE7-6CC2-23D8-A12B-F8BE518926E7}"/>
          </ac:spMkLst>
        </pc:spChg>
        <pc:spChg chg="add mod">
          <ac:chgData name="Matthew Weber" userId="cb8fa425-774b-40a7-b0f2-d5b57e79fa6f" providerId="ADAL" clId="{0594C980-1F45-4FA6-9A0E-DEFDA89E183E}" dt="2024-07-01T18:31:52.077" v="800" actId="20577"/>
          <ac:spMkLst>
            <pc:docMk/>
            <pc:sldMk cId="1236306092" sldId="267"/>
            <ac:spMk id="5" creationId="{9E3F19B7-D421-6AE2-9095-F02DB749A5CF}"/>
          </ac:spMkLst>
        </pc:spChg>
        <pc:spChg chg="add mod">
          <ac:chgData name="Matthew Weber" userId="cb8fa425-774b-40a7-b0f2-d5b57e79fa6f" providerId="ADAL" clId="{0594C980-1F45-4FA6-9A0E-DEFDA89E183E}" dt="2024-07-01T18:32:11.475" v="812" actId="1076"/>
          <ac:spMkLst>
            <pc:docMk/>
            <pc:sldMk cId="1236306092" sldId="267"/>
            <ac:spMk id="8" creationId="{BB4E5746-F75A-EDFB-84C1-526A63121DE8}"/>
          </ac:spMkLst>
        </pc:spChg>
        <pc:spChg chg="add">
          <ac:chgData name="Matthew Weber" userId="cb8fa425-774b-40a7-b0f2-d5b57e79fa6f" providerId="ADAL" clId="{0594C980-1F45-4FA6-9A0E-DEFDA89E183E}" dt="2024-07-01T18:31:42.001" v="798" actId="26606"/>
          <ac:spMkLst>
            <pc:docMk/>
            <pc:sldMk cId="1236306092" sldId="267"/>
            <ac:spMk id="13" creationId="{0E3596DD-156A-473E-9BB3-C6A29F7574E9}"/>
          </ac:spMkLst>
        </pc:spChg>
        <pc:spChg chg="add">
          <ac:chgData name="Matthew Weber" userId="cb8fa425-774b-40a7-b0f2-d5b57e79fa6f" providerId="ADAL" clId="{0594C980-1F45-4FA6-9A0E-DEFDA89E183E}" dt="2024-07-01T18:31:42.001" v="798" actId="26606"/>
          <ac:spMkLst>
            <pc:docMk/>
            <pc:sldMk cId="1236306092" sldId="267"/>
            <ac:spMk id="15" creationId="{2C46C4D6-C474-4E92-B52E-944C1118F7B6}"/>
          </ac:spMkLst>
        </pc:spChg>
        <pc:grpChg chg="add mod">
          <ac:chgData name="Matthew Weber" userId="cb8fa425-774b-40a7-b0f2-d5b57e79fa6f" providerId="ADAL" clId="{0594C980-1F45-4FA6-9A0E-DEFDA89E183E}" dt="2024-07-01T18:31:42.001" v="798" actId="26606"/>
          <ac:grpSpMkLst>
            <pc:docMk/>
            <pc:sldMk cId="1236306092" sldId="267"/>
            <ac:grpSpMk id="6" creationId="{2DD08E62-F6D8-FE6E-6A95-F88081F332E1}"/>
          </ac:grpSpMkLst>
        </pc:grpChg>
        <pc:picChg chg="add mod">
          <ac:chgData name="Matthew Weber" userId="cb8fa425-774b-40a7-b0f2-d5b57e79fa6f" providerId="ADAL" clId="{0594C980-1F45-4FA6-9A0E-DEFDA89E183E}" dt="2024-07-01T18:31:37.375" v="797"/>
          <ac:picMkLst>
            <pc:docMk/>
            <pc:sldMk cId="1236306092" sldId="267"/>
            <ac:picMk id="7" creationId="{4FA33C94-5DF5-D1EE-85D1-128CA95475D4}"/>
          </ac:picMkLst>
        </pc:picChg>
      </pc:sldChg>
    </pc:docChg>
  </pc:docChgLst>
  <pc:docChgLst>
    <pc:chgData name="Matthew Weber" userId="cb8fa425-774b-40a7-b0f2-d5b57e79fa6f" providerId="ADAL" clId="{84324F53-3B10-4267-BB3C-A01020C14DDE}"/>
    <pc:docChg chg="undo custSel modSld">
      <pc:chgData name="Matthew Weber" userId="cb8fa425-774b-40a7-b0f2-d5b57e79fa6f" providerId="ADAL" clId="{84324F53-3B10-4267-BB3C-A01020C14DDE}" dt="2024-08-21T15:57:22.824" v="95" actId="20577"/>
      <pc:docMkLst>
        <pc:docMk/>
      </pc:docMkLst>
      <pc:sldChg chg="modSp mod">
        <pc:chgData name="Matthew Weber" userId="cb8fa425-774b-40a7-b0f2-d5b57e79fa6f" providerId="ADAL" clId="{84324F53-3B10-4267-BB3C-A01020C14DDE}" dt="2024-08-21T15:09:25.385" v="0" actId="207"/>
        <pc:sldMkLst>
          <pc:docMk/>
          <pc:sldMk cId="4169116557" sldId="259"/>
        </pc:sldMkLst>
        <pc:spChg chg="mod">
          <ac:chgData name="Matthew Weber" userId="cb8fa425-774b-40a7-b0f2-d5b57e79fa6f" providerId="ADAL" clId="{84324F53-3B10-4267-BB3C-A01020C14DDE}" dt="2024-08-21T15:09:25.385" v="0" actId="207"/>
          <ac:spMkLst>
            <pc:docMk/>
            <pc:sldMk cId="4169116557" sldId="259"/>
            <ac:spMk id="6" creationId="{50FA8BE8-452C-2D99-FF0C-883412C46B80}"/>
          </ac:spMkLst>
        </pc:spChg>
      </pc:sldChg>
      <pc:sldChg chg="addSp modSp mod">
        <pc:chgData name="Matthew Weber" userId="cb8fa425-774b-40a7-b0f2-d5b57e79fa6f" providerId="ADAL" clId="{84324F53-3B10-4267-BB3C-A01020C14DDE}" dt="2024-08-21T15:14:10.476" v="9" actId="164"/>
        <pc:sldMkLst>
          <pc:docMk/>
          <pc:sldMk cId="2846251533" sldId="260"/>
        </pc:sldMkLst>
        <pc:spChg chg="mod">
          <ac:chgData name="Matthew Weber" userId="cb8fa425-774b-40a7-b0f2-d5b57e79fa6f" providerId="ADAL" clId="{84324F53-3B10-4267-BB3C-A01020C14DDE}" dt="2024-08-21T15:13:36.126" v="6" actId="20577"/>
          <ac:spMkLst>
            <pc:docMk/>
            <pc:sldMk cId="2846251533" sldId="260"/>
            <ac:spMk id="3" creationId="{8F4C1733-6E4C-D12A-B536-419328C4EDAA}"/>
          </ac:spMkLst>
        </pc:spChg>
        <pc:spChg chg="mod">
          <ac:chgData name="Matthew Weber" userId="cb8fa425-774b-40a7-b0f2-d5b57e79fa6f" providerId="ADAL" clId="{84324F53-3B10-4267-BB3C-A01020C14DDE}" dt="2024-08-21T15:14:10.476" v="9" actId="164"/>
          <ac:spMkLst>
            <pc:docMk/>
            <pc:sldMk cId="2846251533" sldId="260"/>
            <ac:spMk id="10" creationId="{83182F8D-3D1C-1EE5-5EE7-146DBB8891B4}"/>
          </ac:spMkLst>
        </pc:spChg>
        <pc:spChg chg="mod">
          <ac:chgData name="Matthew Weber" userId="cb8fa425-774b-40a7-b0f2-d5b57e79fa6f" providerId="ADAL" clId="{84324F53-3B10-4267-BB3C-A01020C14DDE}" dt="2024-08-21T15:14:10.476" v="9" actId="164"/>
          <ac:spMkLst>
            <pc:docMk/>
            <pc:sldMk cId="2846251533" sldId="260"/>
            <ac:spMk id="11" creationId="{BBFEA5A3-9AD2-6BA9-EE14-746B7BE094D9}"/>
          </ac:spMkLst>
        </pc:spChg>
        <pc:grpChg chg="add mod">
          <ac:chgData name="Matthew Weber" userId="cb8fa425-774b-40a7-b0f2-d5b57e79fa6f" providerId="ADAL" clId="{84324F53-3B10-4267-BB3C-A01020C14DDE}" dt="2024-08-21T15:14:10.476" v="9" actId="164"/>
          <ac:grpSpMkLst>
            <pc:docMk/>
            <pc:sldMk cId="2846251533" sldId="260"/>
            <ac:grpSpMk id="2" creationId="{36B1FDA4-4EB9-14FB-63DA-B60549F67050}"/>
          </ac:grpSpMkLst>
        </pc:grpChg>
        <pc:picChg chg="mod">
          <ac:chgData name="Matthew Weber" userId="cb8fa425-774b-40a7-b0f2-d5b57e79fa6f" providerId="ADAL" clId="{84324F53-3B10-4267-BB3C-A01020C14DDE}" dt="2024-08-21T15:14:10.476" v="9" actId="164"/>
          <ac:picMkLst>
            <pc:docMk/>
            <pc:sldMk cId="2846251533" sldId="260"/>
            <ac:picMk id="6" creationId="{47F5060C-B661-10E5-BEE7-101F68C2C28A}"/>
          </ac:picMkLst>
        </pc:picChg>
      </pc:sldChg>
      <pc:sldChg chg="addSp modSp mod">
        <pc:chgData name="Matthew Weber" userId="cb8fa425-774b-40a7-b0f2-d5b57e79fa6f" providerId="ADAL" clId="{84324F53-3B10-4267-BB3C-A01020C14DDE}" dt="2024-08-21T15:15:43.641" v="11" actId="164"/>
        <pc:sldMkLst>
          <pc:docMk/>
          <pc:sldMk cId="2595567678" sldId="261"/>
        </pc:sldMkLst>
        <pc:spChg chg="mod">
          <ac:chgData name="Matthew Weber" userId="cb8fa425-774b-40a7-b0f2-d5b57e79fa6f" providerId="ADAL" clId="{84324F53-3B10-4267-BB3C-A01020C14DDE}" dt="2024-08-21T15:15:43.641" v="11" actId="164"/>
          <ac:spMkLst>
            <pc:docMk/>
            <pc:sldMk cId="2595567678" sldId="261"/>
            <ac:spMk id="2" creationId="{B1F31852-0368-4CAD-2090-0FA801976B96}"/>
          </ac:spMkLst>
        </pc:spChg>
        <pc:spChg chg="mod">
          <ac:chgData name="Matthew Weber" userId="cb8fa425-774b-40a7-b0f2-d5b57e79fa6f" providerId="ADAL" clId="{84324F53-3B10-4267-BB3C-A01020C14DDE}" dt="2024-08-21T15:15:11.390" v="10" actId="20577"/>
          <ac:spMkLst>
            <pc:docMk/>
            <pc:sldMk cId="2595567678" sldId="261"/>
            <ac:spMk id="3" creationId="{8F4C1733-6E4C-D12A-B536-419328C4EDAA}"/>
          </ac:spMkLst>
        </pc:spChg>
        <pc:grpChg chg="add mod">
          <ac:chgData name="Matthew Weber" userId="cb8fa425-774b-40a7-b0f2-d5b57e79fa6f" providerId="ADAL" clId="{84324F53-3B10-4267-BB3C-A01020C14DDE}" dt="2024-08-21T15:15:43.641" v="11" actId="164"/>
          <ac:grpSpMkLst>
            <pc:docMk/>
            <pc:sldMk cId="2595567678" sldId="261"/>
            <ac:grpSpMk id="4" creationId="{BC26ED28-9CAE-E554-D928-55576B360619}"/>
          </ac:grpSpMkLst>
        </pc:grpChg>
        <pc:picChg chg="mod">
          <ac:chgData name="Matthew Weber" userId="cb8fa425-774b-40a7-b0f2-d5b57e79fa6f" providerId="ADAL" clId="{84324F53-3B10-4267-BB3C-A01020C14DDE}" dt="2024-08-21T15:15:43.641" v="11" actId="164"/>
          <ac:picMkLst>
            <pc:docMk/>
            <pc:sldMk cId="2595567678" sldId="261"/>
            <ac:picMk id="1026" creationId="{DA864B1C-DD0F-E812-E50D-E1FEF0517532}"/>
          </ac:picMkLst>
        </pc:picChg>
      </pc:sldChg>
      <pc:sldChg chg="modSp mod">
        <pc:chgData name="Matthew Weber" userId="cb8fa425-774b-40a7-b0f2-d5b57e79fa6f" providerId="ADAL" clId="{84324F53-3B10-4267-BB3C-A01020C14DDE}" dt="2024-08-21T15:25:32.526" v="31" actId="207"/>
        <pc:sldMkLst>
          <pc:docMk/>
          <pc:sldMk cId="3183407483" sldId="262"/>
        </pc:sldMkLst>
        <pc:spChg chg="mod">
          <ac:chgData name="Matthew Weber" userId="cb8fa425-774b-40a7-b0f2-d5b57e79fa6f" providerId="ADAL" clId="{84324F53-3B10-4267-BB3C-A01020C14DDE}" dt="2024-08-21T15:25:09.350" v="28" actId="20577"/>
          <ac:spMkLst>
            <pc:docMk/>
            <pc:sldMk cId="3183407483" sldId="262"/>
            <ac:spMk id="3" creationId="{8F4C1733-6E4C-D12A-B536-419328C4EDAA}"/>
          </ac:spMkLst>
        </pc:spChg>
        <pc:spChg chg="mod">
          <ac:chgData name="Matthew Weber" userId="cb8fa425-774b-40a7-b0f2-d5b57e79fa6f" providerId="ADAL" clId="{84324F53-3B10-4267-BB3C-A01020C14DDE}" dt="2024-08-21T15:25:32.526" v="31" actId="207"/>
          <ac:spMkLst>
            <pc:docMk/>
            <pc:sldMk cId="3183407483" sldId="262"/>
            <ac:spMk id="8" creationId="{39D197F5-7C51-CB26-C2DD-FD59240FBD7A}"/>
          </ac:spMkLst>
        </pc:spChg>
      </pc:sldChg>
      <pc:sldChg chg="modSp mod">
        <pc:chgData name="Matthew Weber" userId="cb8fa425-774b-40a7-b0f2-d5b57e79fa6f" providerId="ADAL" clId="{84324F53-3B10-4267-BB3C-A01020C14DDE}" dt="2024-08-21T15:40:35.962" v="46" actId="20577"/>
        <pc:sldMkLst>
          <pc:docMk/>
          <pc:sldMk cId="1147741241" sldId="264"/>
        </pc:sldMkLst>
        <pc:spChg chg="mod">
          <ac:chgData name="Matthew Weber" userId="cb8fa425-774b-40a7-b0f2-d5b57e79fa6f" providerId="ADAL" clId="{84324F53-3B10-4267-BB3C-A01020C14DDE}" dt="2024-08-21T15:40:35.962" v="46" actId="20577"/>
          <ac:spMkLst>
            <pc:docMk/>
            <pc:sldMk cId="1147741241" sldId="264"/>
            <ac:spMk id="5" creationId="{7AF545DB-22B2-2F93-3A67-F3BE21C798E1}"/>
          </ac:spMkLst>
        </pc:spChg>
      </pc:sldChg>
      <pc:sldChg chg="addSp modSp mod">
        <pc:chgData name="Matthew Weber" userId="cb8fa425-774b-40a7-b0f2-d5b57e79fa6f" providerId="ADAL" clId="{84324F53-3B10-4267-BB3C-A01020C14DDE}" dt="2024-08-21T15:54:46.353" v="92" actId="164"/>
        <pc:sldMkLst>
          <pc:docMk/>
          <pc:sldMk cId="665995654" sldId="269"/>
        </pc:sldMkLst>
        <pc:spChg chg="add mod">
          <ac:chgData name="Matthew Weber" userId="cb8fa425-774b-40a7-b0f2-d5b57e79fa6f" providerId="ADAL" clId="{84324F53-3B10-4267-BB3C-A01020C14DDE}" dt="2024-08-21T15:54:46.353" v="92" actId="164"/>
          <ac:spMkLst>
            <pc:docMk/>
            <pc:sldMk cId="665995654" sldId="269"/>
            <ac:spMk id="2" creationId="{F26B7CF6-51F0-702F-A3D6-5096A0739E20}"/>
          </ac:spMkLst>
        </pc:spChg>
        <pc:spChg chg="mod">
          <ac:chgData name="Matthew Weber" userId="cb8fa425-774b-40a7-b0f2-d5b57e79fa6f" providerId="ADAL" clId="{84324F53-3B10-4267-BB3C-A01020C14DDE}" dt="2024-08-21T15:53:45.939" v="78" actId="20577"/>
          <ac:spMkLst>
            <pc:docMk/>
            <pc:sldMk cId="665995654" sldId="269"/>
            <ac:spMk id="5" creationId="{9F2E546D-2D7F-EF7F-0E83-FF8F5B224DFF}"/>
          </ac:spMkLst>
        </pc:spChg>
        <pc:grpChg chg="add mod">
          <ac:chgData name="Matthew Weber" userId="cb8fa425-774b-40a7-b0f2-d5b57e79fa6f" providerId="ADAL" clId="{84324F53-3B10-4267-BB3C-A01020C14DDE}" dt="2024-08-21T15:54:46.353" v="92" actId="164"/>
          <ac:grpSpMkLst>
            <pc:docMk/>
            <pc:sldMk cId="665995654" sldId="269"/>
            <ac:grpSpMk id="3" creationId="{86BE8BDF-21FF-5DA8-8EF9-570890AE5CF5}"/>
          </ac:grpSpMkLst>
        </pc:grpChg>
        <pc:picChg chg="mod">
          <ac:chgData name="Matthew Weber" userId="cb8fa425-774b-40a7-b0f2-d5b57e79fa6f" providerId="ADAL" clId="{84324F53-3B10-4267-BB3C-A01020C14DDE}" dt="2024-08-21T15:54:46.353" v="92" actId="164"/>
          <ac:picMkLst>
            <pc:docMk/>
            <pc:sldMk cId="665995654" sldId="269"/>
            <ac:picMk id="1026" creationId="{393A1CC5-CCAE-FCF6-E31C-8180DA4EC609}"/>
          </ac:picMkLst>
        </pc:picChg>
      </pc:sldChg>
      <pc:sldChg chg="modSp mod">
        <pc:chgData name="Matthew Weber" userId="cb8fa425-774b-40a7-b0f2-d5b57e79fa6f" providerId="ADAL" clId="{84324F53-3B10-4267-BB3C-A01020C14DDE}" dt="2024-08-21T15:34:45.928" v="35" actId="207"/>
        <pc:sldMkLst>
          <pc:docMk/>
          <pc:sldMk cId="97877984" sldId="273"/>
        </pc:sldMkLst>
        <pc:spChg chg="mod">
          <ac:chgData name="Matthew Weber" userId="cb8fa425-774b-40a7-b0f2-d5b57e79fa6f" providerId="ADAL" clId="{84324F53-3B10-4267-BB3C-A01020C14DDE}" dt="2024-08-21T15:33:50.583" v="34" actId="20577"/>
          <ac:spMkLst>
            <pc:docMk/>
            <pc:sldMk cId="97877984" sldId="273"/>
            <ac:spMk id="5" creationId="{A396B25C-6CA6-8604-7851-0C719FDF0968}"/>
          </ac:spMkLst>
        </pc:spChg>
        <pc:spChg chg="mod">
          <ac:chgData name="Matthew Weber" userId="cb8fa425-774b-40a7-b0f2-d5b57e79fa6f" providerId="ADAL" clId="{84324F53-3B10-4267-BB3C-A01020C14DDE}" dt="2024-08-21T15:34:45.928" v="35" actId="207"/>
          <ac:spMkLst>
            <pc:docMk/>
            <pc:sldMk cId="97877984" sldId="273"/>
            <ac:spMk id="10" creationId="{9100DEBE-C11C-5EFF-2A2A-A77FDA66F682}"/>
          </ac:spMkLst>
        </pc:spChg>
      </pc:sldChg>
      <pc:sldChg chg="addSp modSp mod">
        <pc:chgData name="Matthew Weber" userId="cb8fa425-774b-40a7-b0f2-d5b57e79fa6f" providerId="ADAL" clId="{84324F53-3B10-4267-BB3C-A01020C14DDE}" dt="2024-08-21T15:45:04.690" v="51" actId="164"/>
        <pc:sldMkLst>
          <pc:docMk/>
          <pc:sldMk cId="89935044" sldId="274"/>
        </pc:sldMkLst>
        <pc:spChg chg="mod">
          <ac:chgData name="Matthew Weber" userId="cb8fa425-774b-40a7-b0f2-d5b57e79fa6f" providerId="ADAL" clId="{84324F53-3B10-4267-BB3C-A01020C14DDE}" dt="2024-08-21T15:44:39.119" v="49" actId="20577"/>
          <ac:spMkLst>
            <pc:docMk/>
            <pc:sldMk cId="89935044" sldId="274"/>
            <ac:spMk id="5" creationId="{7AF545DB-22B2-2F93-3A67-F3BE21C798E1}"/>
          </ac:spMkLst>
        </pc:spChg>
        <pc:spChg chg="mod">
          <ac:chgData name="Matthew Weber" userId="cb8fa425-774b-40a7-b0f2-d5b57e79fa6f" providerId="ADAL" clId="{84324F53-3B10-4267-BB3C-A01020C14DDE}" dt="2024-08-21T15:45:04.690" v="51" actId="164"/>
          <ac:spMkLst>
            <pc:docMk/>
            <pc:sldMk cId="89935044" sldId="274"/>
            <ac:spMk id="6" creationId="{2395467C-95C0-3AD2-7C6F-CD026C6DA981}"/>
          </ac:spMkLst>
        </pc:spChg>
        <pc:spChg chg="mod">
          <ac:chgData name="Matthew Weber" userId="cb8fa425-774b-40a7-b0f2-d5b57e79fa6f" providerId="ADAL" clId="{84324F53-3B10-4267-BB3C-A01020C14DDE}" dt="2024-08-21T15:45:04.690" v="51" actId="164"/>
          <ac:spMkLst>
            <pc:docMk/>
            <pc:sldMk cId="89935044" sldId="274"/>
            <ac:spMk id="7" creationId="{67848BC7-F5EB-C79E-6EFE-CCEA70BB3306}"/>
          </ac:spMkLst>
        </pc:spChg>
        <pc:grpChg chg="add mod">
          <ac:chgData name="Matthew Weber" userId="cb8fa425-774b-40a7-b0f2-d5b57e79fa6f" providerId="ADAL" clId="{84324F53-3B10-4267-BB3C-A01020C14DDE}" dt="2024-08-21T15:45:04.690" v="51" actId="164"/>
          <ac:grpSpMkLst>
            <pc:docMk/>
            <pc:sldMk cId="89935044" sldId="274"/>
            <ac:grpSpMk id="2" creationId="{14FAC6ED-208D-ABAC-7849-EEAF95E62F15}"/>
          </ac:grpSpMkLst>
        </pc:grpChg>
        <pc:picChg chg="mod">
          <ac:chgData name="Matthew Weber" userId="cb8fa425-774b-40a7-b0f2-d5b57e79fa6f" providerId="ADAL" clId="{84324F53-3B10-4267-BB3C-A01020C14DDE}" dt="2024-08-21T15:45:04.690" v="51" actId="164"/>
          <ac:picMkLst>
            <pc:docMk/>
            <pc:sldMk cId="89935044" sldId="274"/>
            <ac:picMk id="5122" creationId="{2E795762-F7C9-FE5C-F73D-F048D2F7D5CA}"/>
          </ac:picMkLst>
        </pc:picChg>
      </pc:sldChg>
      <pc:sldChg chg="modSp mod">
        <pc:chgData name="Matthew Weber" userId="cb8fa425-774b-40a7-b0f2-d5b57e79fa6f" providerId="ADAL" clId="{84324F53-3B10-4267-BB3C-A01020C14DDE}" dt="2024-08-21T15:46:21.689" v="53" actId="207"/>
        <pc:sldMkLst>
          <pc:docMk/>
          <pc:sldMk cId="700994117" sldId="275"/>
        </pc:sldMkLst>
        <pc:spChg chg="mod">
          <ac:chgData name="Matthew Weber" userId="cb8fa425-774b-40a7-b0f2-d5b57e79fa6f" providerId="ADAL" clId="{84324F53-3B10-4267-BB3C-A01020C14DDE}" dt="2024-08-21T15:46:21.689" v="53" actId="207"/>
          <ac:spMkLst>
            <pc:docMk/>
            <pc:sldMk cId="700994117" sldId="275"/>
            <ac:spMk id="2" creationId="{50C1820E-4974-A1CA-16A3-03B0E658F34E}"/>
          </ac:spMkLst>
        </pc:spChg>
        <pc:spChg chg="mod">
          <ac:chgData name="Matthew Weber" userId="cb8fa425-774b-40a7-b0f2-d5b57e79fa6f" providerId="ADAL" clId="{84324F53-3B10-4267-BB3C-A01020C14DDE}" dt="2024-08-21T15:45:52.558" v="52" actId="20577"/>
          <ac:spMkLst>
            <pc:docMk/>
            <pc:sldMk cId="700994117" sldId="275"/>
            <ac:spMk id="5" creationId="{7AF545DB-22B2-2F93-3A67-F3BE21C798E1}"/>
          </ac:spMkLst>
        </pc:spChg>
      </pc:sldChg>
      <pc:sldChg chg="addSp modSp mod">
        <pc:chgData name="Matthew Weber" userId="cb8fa425-774b-40a7-b0f2-d5b57e79fa6f" providerId="ADAL" clId="{84324F53-3B10-4267-BB3C-A01020C14DDE}" dt="2024-08-21T15:48:05.765" v="66" actId="164"/>
        <pc:sldMkLst>
          <pc:docMk/>
          <pc:sldMk cId="1480053670" sldId="276"/>
        </pc:sldMkLst>
        <pc:spChg chg="add mod">
          <ac:chgData name="Matthew Weber" userId="cb8fa425-774b-40a7-b0f2-d5b57e79fa6f" providerId="ADAL" clId="{84324F53-3B10-4267-BB3C-A01020C14DDE}" dt="2024-08-21T15:48:05.765" v="66" actId="164"/>
          <ac:spMkLst>
            <pc:docMk/>
            <pc:sldMk cId="1480053670" sldId="276"/>
            <ac:spMk id="2" creationId="{51A935BA-48DA-6987-BB37-D86F616D1967}"/>
          </ac:spMkLst>
        </pc:spChg>
        <pc:spChg chg="mod">
          <ac:chgData name="Matthew Weber" userId="cb8fa425-774b-40a7-b0f2-d5b57e79fa6f" providerId="ADAL" clId="{84324F53-3B10-4267-BB3C-A01020C14DDE}" dt="2024-08-21T15:47:32.556" v="54" actId="20577"/>
          <ac:spMkLst>
            <pc:docMk/>
            <pc:sldMk cId="1480053670" sldId="276"/>
            <ac:spMk id="5" creationId="{7AF545DB-22B2-2F93-3A67-F3BE21C798E1}"/>
          </ac:spMkLst>
        </pc:spChg>
        <pc:grpChg chg="add mod">
          <ac:chgData name="Matthew Weber" userId="cb8fa425-774b-40a7-b0f2-d5b57e79fa6f" providerId="ADAL" clId="{84324F53-3B10-4267-BB3C-A01020C14DDE}" dt="2024-08-21T15:48:05.765" v="66" actId="164"/>
          <ac:grpSpMkLst>
            <pc:docMk/>
            <pc:sldMk cId="1480053670" sldId="276"/>
            <ac:grpSpMk id="3" creationId="{01958FA4-FA41-3D4A-7A6D-3B5C3AA5AA18}"/>
          </ac:grpSpMkLst>
        </pc:grpChg>
        <pc:picChg chg="mod">
          <ac:chgData name="Matthew Weber" userId="cb8fa425-774b-40a7-b0f2-d5b57e79fa6f" providerId="ADAL" clId="{84324F53-3B10-4267-BB3C-A01020C14DDE}" dt="2024-08-21T15:48:05.765" v="66" actId="164"/>
          <ac:picMkLst>
            <pc:docMk/>
            <pc:sldMk cId="1480053670" sldId="276"/>
            <ac:picMk id="2050" creationId="{02E9AEE1-CE57-DF71-0F61-BEEF748598CB}"/>
          </ac:picMkLst>
        </pc:picChg>
        <pc:picChg chg="mod">
          <ac:chgData name="Matthew Weber" userId="cb8fa425-774b-40a7-b0f2-d5b57e79fa6f" providerId="ADAL" clId="{84324F53-3B10-4267-BB3C-A01020C14DDE}" dt="2024-08-21T15:48:05.765" v="66" actId="164"/>
          <ac:picMkLst>
            <pc:docMk/>
            <pc:sldMk cId="1480053670" sldId="276"/>
            <ac:picMk id="2052" creationId="{86BC6BED-0B78-7384-A327-3C1DB8DF5DDB}"/>
          </ac:picMkLst>
        </pc:picChg>
      </pc:sldChg>
      <pc:sldChg chg="modSp mod">
        <pc:chgData name="Matthew Weber" userId="cb8fa425-774b-40a7-b0f2-d5b57e79fa6f" providerId="ADAL" clId="{84324F53-3B10-4267-BB3C-A01020C14DDE}" dt="2024-08-21T15:55:24.169" v="93" actId="20577"/>
        <pc:sldMkLst>
          <pc:docMk/>
          <pc:sldMk cId="2654028245" sldId="277"/>
        </pc:sldMkLst>
        <pc:spChg chg="mod">
          <ac:chgData name="Matthew Weber" userId="cb8fa425-774b-40a7-b0f2-d5b57e79fa6f" providerId="ADAL" clId="{84324F53-3B10-4267-BB3C-A01020C14DDE}" dt="2024-08-21T15:55:24.169" v="93" actId="20577"/>
          <ac:spMkLst>
            <pc:docMk/>
            <pc:sldMk cId="2654028245" sldId="277"/>
            <ac:spMk id="5" creationId="{9F2E546D-2D7F-EF7F-0E83-FF8F5B224DFF}"/>
          </ac:spMkLst>
        </pc:spChg>
      </pc:sldChg>
      <pc:sldChg chg="modSp mod">
        <pc:chgData name="Matthew Weber" userId="cb8fa425-774b-40a7-b0f2-d5b57e79fa6f" providerId="ADAL" clId="{84324F53-3B10-4267-BB3C-A01020C14DDE}" dt="2024-08-21T15:57:22.824" v="95" actId="20577"/>
        <pc:sldMkLst>
          <pc:docMk/>
          <pc:sldMk cId="920686963" sldId="278"/>
        </pc:sldMkLst>
        <pc:spChg chg="mod">
          <ac:chgData name="Matthew Weber" userId="cb8fa425-774b-40a7-b0f2-d5b57e79fa6f" providerId="ADAL" clId="{84324F53-3B10-4267-BB3C-A01020C14DDE}" dt="2024-08-21T15:57:22.824" v="95" actId="20577"/>
          <ac:spMkLst>
            <pc:docMk/>
            <pc:sldMk cId="920686963" sldId="278"/>
            <ac:spMk id="5" creationId="{9F2E546D-2D7F-EF7F-0E83-FF8F5B224DFF}"/>
          </ac:spMkLst>
        </pc:spChg>
      </pc:sldChg>
      <pc:sldChg chg="addSp modSp mod">
        <pc:chgData name="Matthew Weber" userId="cb8fa425-774b-40a7-b0f2-d5b57e79fa6f" providerId="ADAL" clId="{84324F53-3B10-4267-BB3C-A01020C14DDE}" dt="2024-08-21T15:50:11.006" v="70" actId="207"/>
        <pc:sldMkLst>
          <pc:docMk/>
          <pc:sldMk cId="1023261780" sldId="280"/>
        </pc:sldMkLst>
        <pc:spChg chg="mod">
          <ac:chgData name="Matthew Weber" userId="cb8fa425-774b-40a7-b0f2-d5b57e79fa6f" providerId="ADAL" clId="{84324F53-3B10-4267-BB3C-A01020C14DDE}" dt="2024-08-21T15:49:12.299" v="67" actId="20577"/>
          <ac:spMkLst>
            <pc:docMk/>
            <pc:sldMk cId="1023261780" sldId="280"/>
            <ac:spMk id="5" creationId="{7AF545DB-22B2-2F93-3A67-F3BE21C798E1}"/>
          </ac:spMkLst>
        </pc:spChg>
        <pc:spChg chg="mod">
          <ac:chgData name="Matthew Weber" userId="cb8fa425-774b-40a7-b0f2-d5b57e79fa6f" providerId="ADAL" clId="{84324F53-3B10-4267-BB3C-A01020C14DDE}" dt="2024-08-21T15:50:07.821" v="69" actId="207"/>
          <ac:spMkLst>
            <pc:docMk/>
            <pc:sldMk cId="1023261780" sldId="280"/>
            <ac:spMk id="6" creationId="{8D55D041-3E67-7623-C191-E0427C262416}"/>
          </ac:spMkLst>
        </pc:spChg>
        <pc:spChg chg="mod">
          <ac:chgData name="Matthew Weber" userId="cb8fa425-774b-40a7-b0f2-d5b57e79fa6f" providerId="ADAL" clId="{84324F53-3B10-4267-BB3C-A01020C14DDE}" dt="2024-08-21T15:50:11.006" v="70" actId="207"/>
          <ac:spMkLst>
            <pc:docMk/>
            <pc:sldMk cId="1023261780" sldId="280"/>
            <ac:spMk id="9" creationId="{3EEBEF88-FC26-101F-07F7-B6A0AFE7688B}"/>
          </ac:spMkLst>
        </pc:spChg>
        <pc:grpChg chg="add mod">
          <ac:chgData name="Matthew Weber" userId="cb8fa425-774b-40a7-b0f2-d5b57e79fa6f" providerId="ADAL" clId="{84324F53-3B10-4267-BB3C-A01020C14DDE}" dt="2024-08-21T15:49:44.951" v="68" actId="164"/>
          <ac:grpSpMkLst>
            <pc:docMk/>
            <pc:sldMk cId="1023261780" sldId="280"/>
            <ac:grpSpMk id="2" creationId="{095B2F86-4C58-8D2C-7698-C7610E8BFE94}"/>
          </ac:grpSpMkLst>
        </pc:grpChg>
        <pc:picChg chg="mod">
          <ac:chgData name="Matthew Weber" userId="cb8fa425-774b-40a7-b0f2-d5b57e79fa6f" providerId="ADAL" clId="{84324F53-3B10-4267-BB3C-A01020C14DDE}" dt="2024-08-21T15:49:44.951" v="68" actId="164"/>
          <ac:picMkLst>
            <pc:docMk/>
            <pc:sldMk cId="1023261780" sldId="280"/>
            <ac:picMk id="1026" creationId="{7E321A9C-E441-AB7E-7102-071F6200C57D}"/>
          </ac:picMkLst>
        </pc:picChg>
        <pc:picChg chg="mod">
          <ac:chgData name="Matthew Weber" userId="cb8fa425-774b-40a7-b0f2-d5b57e79fa6f" providerId="ADAL" clId="{84324F53-3B10-4267-BB3C-A01020C14DDE}" dt="2024-08-21T15:49:44.951" v="68" actId="164"/>
          <ac:picMkLst>
            <pc:docMk/>
            <pc:sldMk cId="1023261780" sldId="280"/>
            <ac:picMk id="1027" creationId="{2862630A-989A-5DAD-2494-CA0621748471}"/>
          </ac:picMkLst>
        </pc:picChg>
      </pc:sldChg>
      <pc:sldChg chg="addSp modSp mod">
        <pc:chgData name="Matthew Weber" userId="cb8fa425-774b-40a7-b0f2-d5b57e79fa6f" providerId="ADAL" clId="{84324F53-3B10-4267-BB3C-A01020C14DDE}" dt="2024-08-21T15:51:31.663" v="73" actId="164"/>
        <pc:sldMkLst>
          <pc:docMk/>
          <pc:sldMk cId="314473372" sldId="281"/>
        </pc:sldMkLst>
        <pc:spChg chg="mod">
          <ac:chgData name="Matthew Weber" userId="cb8fa425-774b-40a7-b0f2-d5b57e79fa6f" providerId="ADAL" clId="{84324F53-3B10-4267-BB3C-A01020C14DDE}" dt="2024-08-21T15:51:31.663" v="73" actId="164"/>
          <ac:spMkLst>
            <pc:docMk/>
            <pc:sldMk cId="314473372" sldId="281"/>
            <ac:spMk id="3" creationId="{7A92543A-CF7A-1777-3235-91469B4CEC41}"/>
          </ac:spMkLst>
        </pc:spChg>
        <pc:spChg chg="mod">
          <ac:chgData name="Matthew Weber" userId="cb8fa425-774b-40a7-b0f2-d5b57e79fa6f" providerId="ADAL" clId="{84324F53-3B10-4267-BB3C-A01020C14DDE}" dt="2024-08-21T15:50:52.116" v="71" actId="20577"/>
          <ac:spMkLst>
            <pc:docMk/>
            <pc:sldMk cId="314473372" sldId="281"/>
            <ac:spMk id="5" creationId="{7AF545DB-22B2-2F93-3A67-F3BE21C798E1}"/>
          </ac:spMkLst>
        </pc:spChg>
        <pc:spChg chg="mod">
          <ac:chgData name="Matthew Weber" userId="cb8fa425-774b-40a7-b0f2-d5b57e79fa6f" providerId="ADAL" clId="{84324F53-3B10-4267-BB3C-A01020C14DDE}" dt="2024-08-21T15:51:31.663" v="73" actId="164"/>
          <ac:spMkLst>
            <pc:docMk/>
            <pc:sldMk cId="314473372" sldId="281"/>
            <ac:spMk id="7" creationId="{28798008-DD4F-F2BF-16F0-2E140CAB85D5}"/>
          </ac:spMkLst>
        </pc:spChg>
        <pc:grpChg chg="add mod">
          <ac:chgData name="Matthew Weber" userId="cb8fa425-774b-40a7-b0f2-d5b57e79fa6f" providerId="ADAL" clId="{84324F53-3B10-4267-BB3C-A01020C14DDE}" dt="2024-08-21T15:51:31.663" v="73" actId="164"/>
          <ac:grpSpMkLst>
            <pc:docMk/>
            <pc:sldMk cId="314473372" sldId="281"/>
            <ac:grpSpMk id="4" creationId="{73FCC040-AEF2-A546-1489-E249AEBA0A88}"/>
          </ac:grpSpMkLst>
        </pc:grpChg>
        <pc:picChg chg="mod">
          <ac:chgData name="Matthew Weber" userId="cb8fa425-774b-40a7-b0f2-d5b57e79fa6f" providerId="ADAL" clId="{84324F53-3B10-4267-BB3C-A01020C14DDE}" dt="2024-08-21T15:51:31.663" v="73" actId="164"/>
          <ac:picMkLst>
            <pc:docMk/>
            <pc:sldMk cId="314473372" sldId="281"/>
            <ac:picMk id="2" creationId="{9D591BBB-7156-B4E3-38A4-1DAB993C3137}"/>
          </ac:picMkLst>
        </pc:picChg>
      </pc:sldChg>
      <pc:sldChg chg="addSp modSp mod">
        <pc:chgData name="Matthew Weber" userId="cb8fa425-774b-40a7-b0f2-d5b57e79fa6f" providerId="ADAL" clId="{84324F53-3B10-4267-BB3C-A01020C14DDE}" dt="2024-08-21T15:53:03.931" v="77" actId="207"/>
        <pc:sldMkLst>
          <pc:docMk/>
          <pc:sldMk cId="3184186270" sldId="282"/>
        </pc:sldMkLst>
        <pc:spChg chg="mod">
          <ac:chgData name="Matthew Weber" userId="cb8fa425-774b-40a7-b0f2-d5b57e79fa6f" providerId="ADAL" clId="{84324F53-3B10-4267-BB3C-A01020C14DDE}" dt="2024-08-21T15:52:57.897" v="76" actId="164"/>
          <ac:spMkLst>
            <pc:docMk/>
            <pc:sldMk cId="3184186270" sldId="282"/>
            <ac:spMk id="3" creationId="{573B11A9-3ABA-6915-B80A-05F7727D4ADE}"/>
          </ac:spMkLst>
        </pc:spChg>
        <pc:spChg chg="mod">
          <ac:chgData name="Matthew Weber" userId="cb8fa425-774b-40a7-b0f2-d5b57e79fa6f" providerId="ADAL" clId="{84324F53-3B10-4267-BB3C-A01020C14DDE}" dt="2024-08-21T15:52:16.764" v="75" actId="20577"/>
          <ac:spMkLst>
            <pc:docMk/>
            <pc:sldMk cId="3184186270" sldId="282"/>
            <ac:spMk id="5" creationId="{7AF545DB-22B2-2F93-3A67-F3BE21C798E1}"/>
          </ac:spMkLst>
        </pc:spChg>
        <pc:spChg chg="mod">
          <ac:chgData name="Matthew Weber" userId="cb8fa425-774b-40a7-b0f2-d5b57e79fa6f" providerId="ADAL" clId="{84324F53-3B10-4267-BB3C-A01020C14DDE}" dt="2024-08-21T15:53:03.931" v="77" actId="207"/>
          <ac:spMkLst>
            <pc:docMk/>
            <pc:sldMk cId="3184186270" sldId="282"/>
            <ac:spMk id="6" creationId="{CCCDA7B5-92A2-37C0-3988-68A189697B27}"/>
          </ac:spMkLst>
        </pc:spChg>
        <pc:grpChg chg="add mod">
          <ac:chgData name="Matthew Weber" userId="cb8fa425-774b-40a7-b0f2-d5b57e79fa6f" providerId="ADAL" clId="{84324F53-3B10-4267-BB3C-A01020C14DDE}" dt="2024-08-21T15:52:57.897" v="76" actId="164"/>
          <ac:grpSpMkLst>
            <pc:docMk/>
            <pc:sldMk cId="3184186270" sldId="282"/>
            <ac:grpSpMk id="4" creationId="{0FE88782-FB2C-DC69-85D3-948294D81D2E}"/>
          </ac:grpSpMkLst>
        </pc:grpChg>
        <pc:picChg chg="mod">
          <ac:chgData name="Matthew Weber" userId="cb8fa425-774b-40a7-b0f2-d5b57e79fa6f" providerId="ADAL" clId="{84324F53-3B10-4267-BB3C-A01020C14DDE}" dt="2024-08-21T15:52:57.897" v="76" actId="164"/>
          <ac:picMkLst>
            <pc:docMk/>
            <pc:sldMk cId="3184186270" sldId="282"/>
            <ac:picMk id="2" creationId="{90385DFF-2B7B-CE3F-DD36-28758ABA311A}"/>
          </ac:picMkLst>
        </pc:picChg>
      </pc:sldChg>
      <pc:sldChg chg="addSp modSp mod">
        <pc:chgData name="Matthew Weber" userId="cb8fa425-774b-40a7-b0f2-d5b57e79fa6f" providerId="ADAL" clId="{84324F53-3B10-4267-BB3C-A01020C14DDE}" dt="2024-08-21T15:23:08.706" v="24" actId="164"/>
        <pc:sldMkLst>
          <pc:docMk/>
          <pc:sldMk cId="1380293693" sldId="285"/>
        </pc:sldMkLst>
        <pc:spChg chg="mod">
          <ac:chgData name="Matthew Weber" userId="cb8fa425-774b-40a7-b0f2-d5b57e79fa6f" providerId="ADAL" clId="{84324F53-3B10-4267-BB3C-A01020C14DDE}" dt="2024-08-21T15:23:08.706" v="24" actId="164"/>
          <ac:spMkLst>
            <pc:docMk/>
            <pc:sldMk cId="1380293693" sldId="285"/>
            <ac:spMk id="10" creationId="{A7981D21-3C3A-0658-42BE-81D2E5292A43}"/>
          </ac:spMkLst>
        </pc:spChg>
        <pc:grpChg chg="add mod">
          <ac:chgData name="Matthew Weber" userId="cb8fa425-774b-40a7-b0f2-d5b57e79fa6f" providerId="ADAL" clId="{84324F53-3B10-4267-BB3C-A01020C14DDE}" dt="2024-08-21T15:23:08.706" v="24" actId="164"/>
          <ac:grpSpMkLst>
            <pc:docMk/>
            <pc:sldMk cId="1380293693" sldId="285"/>
            <ac:grpSpMk id="2" creationId="{00249A22-B6AD-029A-811C-17530B85ECC0}"/>
          </ac:grpSpMkLst>
        </pc:grpChg>
        <pc:picChg chg="mod">
          <ac:chgData name="Matthew Weber" userId="cb8fa425-774b-40a7-b0f2-d5b57e79fa6f" providerId="ADAL" clId="{84324F53-3B10-4267-BB3C-A01020C14DDE}" dt="2024-08-21T15:23:08.706" v="24" actId="164"/>
          <ac:picMkLst>
            <pc:docMk/>
            <pc:sldMk cId="1380293693" sldId="285"/>
            <ac:picMk id="4" creationId="{BF962BBA-28C5-32F5-A526-29CF9AC5C5D8}"/>
          </ac:picMkLst>
        </pc:picChg>
      </pc:sldChg>
      <pc:sldChg chg="addSp modSp mod">
        <pc:chgData name="Matthew Weber" userId="cb8fa425-774b-40a7-b0f2-d5b57e79fa6f" providerId="ADAL" clId="{84324F53-3B10-4267-BB3C-A01020C14DDE}" dt="2024-08-21T15:27:22.239" v="33" actId="207"/>
        <pc:sldMkLst>
          <pc:docMk/>
          <pc:sldMk cId="3572825858" sldId="286"/>
        </pc:sldMkLst>
        <pc:spChg chg="mod">
          <ac:chgData name="Matthew Weber" userId="cb8fa425-774b-40a7-b0f2-d5b57e79fa6f" providerId="ADAL" clId="{84324F53-3B10-4267-BB3C-A01020C14DDE}" dt="2024-08-21T15:26:47.823" v="32" actId="164"/>
          <ac:spMkLst>
            <pc:docMk/>
            <pc:sldMk cId="3572825858" sldId="286"/>
            <ac:spMk id="4" creationId="{1972EBAC-4BE4-8C81-CD4F-4F797149A8A6}"/>
          </ac:spMkLst>
        </pc:spChg>
        <pc:spChg chg="mod">
          <ac:chgData name="Matthew Weber" userId="cb8fa425-774b-40a7-b0f2-d5b57e79fa6f" providerId="ADAL" clId="{84324F53-3B10-4267-BB3C-A01020C14DDE}" dt="2024-08-21T15:27:22.239" v="33" actId="207"/>
          <ac:spMkLst>
            <pc:docMk/>
            <pc:sldMk cId="3572825858" sldId="286"/>
            <ac:spMk id="5" creationId="{BFBA6ECB-9474-F2AD-A436-79496DB1A808}"/>
          </ac:spMkLst>
        </pc:spChg>
        <pc:grpChg chg="add mod">
          <ac:chgData name="Matthew Weber" userId="cb8fa425-774b-40a7-b0f2-d5b57e79fa6f" providerId="ADAL" clId="{84324F53-3B10-4267-BB3C-A01020C14DDE}" dt="2024-08-21T15:26:47.823" v="32" actId="164"/>
          <ac:grpSpMkLst>
            <pc:docMk/>
            <pc:sldMk cId="3572825858" sldId="286"/>
            <ac:grpSpMk id="2" creationId="{C7645363-305C-E5D5-A67A-4D82B238115A}"/>
          </ac:grpSpMkLst>
        </pc:grpChg>
        <pc:picChg chg="mod">
          <ac:chgData name="Matthew Weber" userId="cb8fa425-774b-40a7-b0f2-d5b57e79fa6f" providerId="ADAL" clId="{84324F53-3B10-4267-BB3C-A01020C14DDE}" dt="2024-08-21T15:26:47.823" v="32" actId="164"/>
          <ac:picMkLst>
            <pc:docMk/>
            <pc:sldMk cId="3572825858" sldId="286"/>
            <ac:picMk id="2050" creationId="{13A4D654-972A-87A8-CF49-EA225E8E1823}"/>
          </ac:picMkLst>
        </pc:picChg>
      </pc:sldChg>
      <pc:sldChg chg="addSp modSp mod">
        <pc:chgData name="Matthew Weber" userId="cb8fa425-774b-40a7-b0f2-d5b57e79fa6f" providerId="ADAL" clId="{84324F53-3B10-4267-BB3C-A01020C14DDE}" dt="2024-08-21T15:44:01.283" v="48" actId="164"/>
        <pc:sldMkLst>
          <pc:docMk/>
          <pc:sldMk cId="2129184135" sldId="287"/>
        </pc:sldMkLst>
        <pc:spChg chg="mod">
          <ac:chgData name="Matthew Weber" userId="cb8fa425-774b-40a7-b0f2-d5b57e79fa6f" providerId="ADAL" clId="{84324F53-3B10-4267-BB3C-A01020C14DDE}" dt="2024-08-21T15:44:01.283" v="48" actId="164"/>
          <ac:spMkLst>
            <pc:docMk/>
            <pc:sldMk cId="2129184135" sldId="287"/>
            <ac:spMk id="3" creationId="{7CF5C6A7-2A5A-4B4F-76AE-BBE75125CE64}"/>
          </ac:spMkLst>
        </pc:spChg>
        <pc:spChg chg="mod">
          <ac:chgData name="Matthew Weber" userId="cb8fa425-774b-40a7-b0f2-d5b57e79fa6f" providerId="ADAL" clId="{84324F53-3B10-4267-BB3C-A01020C14DDE}" dt="2024-08-21T15:44:01.283" v="48" actId="164"/>
          <ac:spMkLst>
            <pc:docMk/>
            <pc:sldMk cId="2129184135" sldId="287"/>
            <ac:spMk id="6" creationId="{423F3CC9-8A3D-F607-10FD-362145DD681E}"/>
          </ac:spMkLst>
        </pc:spChg>
        <pc:spChg chg="mod">
          <ac:chgData name="Matthew Weber" userId="cb8fa425-774b-40a7-b0f2-d5b57e79fa6f" providerId="ADAL" clId="{84324F53-3B10-4267-BB3C-A01020C14DDE}" dt="2024-08-21T15:44:01.283" v="48" actId="164"/>
          <ac:spMkLst>
            <pc:docMk/>
            <pc:sldMk cId="2129184135" sldId="287"/>
            <ac:spMk id="7" creationId="{8E96B0F1-8706-50BE-682C-E513224C9053}"/>
          </ac:spMkLst>
        </pc:spChg>
        <pc:grpChg chg="add mod">
          <ac:chgData name="Matthew Weber" userId="cb8fa425-774b-40a7-b0f2-d5b57e79fa6f" providerId="ADAL" clId="{84324F53-3B10-4267-BB3C-A01020C14DDE}" dt="2024-08-21T15:44:01.283" v="48" actId="164"/>
          <ac:grpSpMkLst>
            <pc:docMk/>
            <pc:sldMk cId="2129184135" sldId="287"/>
            <ac:grpSpMk id="2" creationId="{F26145B0-2E42-2C21-91AA-21243B285521}"/>
          </ac:grpSpMkLst>
        </pc:grpChg>
        <pc:picChg chg="mod">
          <ac:chgData name="Matthew Weber" userId="cb8fa425-774b-40a7-b0f2-d5b57e79fa6f" providerId="ADAL" clId="{84324F53-3B10-4267-BB3C-A01020C14DDE}" dt="2024-08-21T15:44:01.283" v="48" actId="164"/>
          <ac:picMkLst>
            <pc:docMk/>
            <pc:sldMk cId="2129184135" sldId="287"/>
            <ac:picMk id="4098" creationId="{4B29DF43-FD69-4F25-A027-0EDBC4C37950}"/>
          </ac:picMkLst>
        </pc:picChg>
      </pc:sldChg>
      <pc:sldChg chg="addSp modSp mod">
        <pc:chgData name="Matthew Weber" userId="cb8fa425-774b-40a7-b0f2-d5b57e79fa6f" providerId="ADAL" clId="{84324F53-3B10-4267-BB3C-A01020C14DDE}" dt="2024-08-21T15:35:52.659" v="38" actId="164"/>
        <pc:sldMkLst>
          <pc:docMk/>
          <pc:sldMk cId="1380140430" sldId="289"/>
        </pc:sldMkLst>
        <pc:spChg chg="mod">
          <ac:chgData name="Matthew Weber" userId="cb8fa425-774b-40a7-b0f2-d5b57e79fa6f" providerId="ADAL" clId="{84324F53-3B10-4267-BB3C-A01020C14DDE}" dt="2024-08-21T15:35:52.659" v="38" actId="164"/>
          <ac:spMkLst>
            <pc:docMk/>
            <pc:sldMk cId="1380140430" sldId="289"/>
            <ac:spMk id="3" creationId="{468546E5-EFB4-F6CA-71D2-7C254A8FE4F8}"/>
          </ac:spMkLst>
        </pc:spChg>
        <pc:spChg chg="mod">
          <ac:chgData name="Matthew Weber" userId="cb8fa425-774b-40a7-b0f2-d5b57e79fa6f" providerId="ADAL" clId="{84324F53-3B10-4267-BB3C-A01020C14DDE}" dt="2024-08-21T15:35:28.597" v="36" actId="20577"/>
          <ac:spMkLst>
            <pc:docMk/>
            <pc:sldMk cId="1380140430" sldId="289"/>
            <ac:spMk id="5" creationId="{A396B25C-6CA6-8604-7851-0C719FDF0968}"/>
          </ac:spMkLst>
        </pc:spChg>
        <pc:spChg chg="mod">
          <ac:chgData name="Matthew Weber" userId="cb8fa425-774b-40a7-b0f2-d5b57e79fa6f" providerId="ADAL" clId="{84324F53-3B10-4267-BB3C-A01020C14DDE}" dt="2024-08-21T15:35:52.659" v="38" actId="164"/>
          <ac:spMkLst>
            <pc:docMk/>
            <pc:sldMk cId="1380140430" sldId="289"/>
            <ac:spMk id="6" creationId="{520F46F9-1701-EE59-C118-A27608975A65}"/>
          </ac:spMkLst>
        </pc:spChg>
        <pc:grpChg chg="add mod">
          <ac:chgData name="Matthew Weber" userId="cb8fa425-774b-40a7-b0f2-d5b57e79fa6f" providerId="ADAL" clId="{84324F53-3B10-4267-BB3C-A01020C14DDE}" dt="2024-08-21T15:35:52.659" v="38" actId="164"/>
          <ac:grpSpMkLst>
            <pc:docMk/>
            <pc:sldMk cId="1380140430" sldId="289"/>
            <ac:grpSpMk id="4" creationId="{C3675213-F8E4-6318-24EF-6EFB3552FBD3}"/>
          </ac:grpSpMkLst>
        </pc:grpChg>
        <pc:picChg chg="mod">
          <ac:chgData name="Matthew Weber" userId="cb8fa425-774b-40a7-b0f2-d5b57e79fa6f" providerId="ADAL" clId="{84324F53-3B10-4267-BB3C-A01020C14DDE}" dt="2024-08-21T15:35:52.659" v="38" actId="164"/>
          <ac:picMkLst>
            <pc:docMk/>
            <pc:sldMk cId="1380140430" sldId="289"/>
            <ac:picMk id="2" creationId="{F38F0631-748D-07AD-5B18-3AE4DD7C807B}"/>
          </ac:picMkLst>
        </pc:picChg>
      </pc:sldChg>
      <pc:sldChg chg="addSp modSp mod">
        <pc:chgData name="Matthew Weber" userId="cb8fa425-774b-40a7-b0f2-d5b57e79fa6f" providerId="ADAL" clId="{84324F53-3B10-4267-BB3C-A01020C14DDE}" dt="2024-08-21T15:37:19.896" v="41" actId="164"/>
        <pc:sldMkLst>
          <pc:docMk/>
          <pc:sldMk cId="3172912844" sldId="290"/>
        </pc:sldMkLst>
        <pc:spChg chg="mod">
          <ac:chgData name="Matthew Weber" userId="cb8fa425-774b-40a7-b0f2-d5b57e79fa6f" providerId="ADAL" clId="{84324F53-3B10-4267-BB3C-A01020C14DDE}" dt="2024-08-21T15:36:53.868" v="39" actId="20577"/>
          <ac:spMkLst>
            <pc:docMk/>
            <pc:sldMk cId="3172912844" sldId="290"/>
            <ac:spMk id="5" creationId="{A396B25C-6CA6-8604-7851-0C719FDF0968}"/>
          </ac:spMkLst>
        </pc:spChg>
        <pc:spChg chg="mod">
          <ac:chgData name="Matthew Weber" userId="cb8fa425-774b-40a7-b0f2-d5b57e79fa6f" providerId="ADAL" clId="{84324F53-3B10-4267-BB3C-A01020C14DDE}" dt="2024-08-21T15:37:19.896" v="41" actId="164"/>
          <ac:spMkLst>
            <pc:docMk/>
            <pc:sldMk cId="3172912844" sldId="290"/>
            <ac:spMk id="6" creationId="{89A0740B-8C5F-1C46-7C03-B259F32052A0}"/>
          </ac:spMkLst>
        </pc:spChg>
        <pc:spChg chg="mod">
          <ac:chgData name="Matthew Weber" userId="cb8fa425-774b-40a7-b0f2-d5b57e79fa6f" providerId="ADAL" clId="{84324F53-3B10-4267-BB3C-A01020C14DDE}" dt="2024-08-21T15:37:19.896" v="41" actId="164"/>
          <ac:spMkLst>
            <pc:docMk/>
            <pc:sldMk cId="3172912844" sldId="290"/>
            <ac:spMk id="8" creationId="{24F573D6-249C-A6B2-A2DA-33D7830ACB8C}"/>
          </ac:spMkLst>
        </pc:spChg>
        <pc:grpChg chg="add mod">
          <ac:chgData name="Matthew Weber" userId="cb8fa425-774b-40a7-b0f2-d5b57e79fa6f" providerId="ADAL" clId="{84324F53-3B10-4267-BB3C-A01020C14DDE}" dt="2024-08-21T15:37:19.896" v="41" actId="164"/>
          <ac:grpSpMkLst>
            <pc:docMk/>
            <pc:sldMk cId="3172912844" sldId="290"/>
            <ac:grpSpMk id="4" creationId="{0DF97704-0DF7-3AE4-4DF2-AB5C0FDD0698}"/>
          </ac:grpSpMkLst>
        </pc:grpChg>
        <pc:picChg chg="mod">
          <ac:chgData name="Matthew Weber" userId="cb8fa425-774b-40a7-b0f2-d5b57e79fa6f" providerId="ADAL" clId="{84324F53-3B10-4267-BB3C-A01020C14DDE}" dt="2024-08-21T15:37:19.896" v="41" actId="164"/>
          <ac:picMkLst>
            <pc:docMk/>
            <pc:sldMk cId="3172912844" sldId="290"/>
            <ac:picMk id="2" creationId="{DA34D9B4-35AC-889F-AE8C-005727893F0D}"/>
          </ac:picMkLst>
        </pc:picChg>
      </pc:sldChg>
      <pc:sldChg chg="addSp modSp mod">
        <pc:chgData name="Matthew Weber" userId="cb8fa425-774b-40a7-b0f2-d5b57e79fa6f" providerId="ADAL" clId="{84324F53-3B10-4267-BB3C-A01020C14DDE}" dt="2024-08-21T15:38:28.188" v="44" actId="164"/>
        <pc:sldMkLst>
          <pc:docMk/>
          <pc:sldMk cId="1541719252" sldId="291"/>
        </pc:sldMkLst>
        <pc:spChg chg="mod">
          <ac:chgData name="Matthew Weber" userId="cb8fa425-774b-40a7-b0f2-d5b57e79fa6f" providerId="ADAL" clId="{84324F53-3B10-4267-BB3C-A01020C14DDE}" dt="2024-08-21T15:38:28.188" v="44" actId="164"/>
          <ac:spMkLst>
            <pc:docMk/>
            <pc:sldMk cId="1541719252" sldId="291"/>
            <ac:spMk id="2" creationId="{F29C50EC-39BC-D4FE-C5B4-E7AB1BEC084A}"/>
          </ac:spMkLst>
        </pc:spChg>
        <pc:spChg chg="mod">
          <ac:chgData name="Matthew Weber" userId="cb8fa425-774b-40a7-b0f2-d5b57e79fa6f" providerId="ADAL" clId="{84324F53-3B10-4267-BB3C-A01020C14DDE}" dt="2024-08-21T15:37:59.172" v="42" actId="20577"/>
          <ac:spMkLst>
            <pc:docMk/>
            <pc:sldMk cId="1541719252" sldId="291"/>
            <ac:spMk id="5" creationId="{A396B25C-6CA6-8604-7851-0C719FDF0968}"/>
          </ac:spMkLst>
        </pc:spChg>
        <pc:grpChg chg="add mod">
          <ac:chgData name="Matthew Weber" userId="cb8fa425-774b-40a7-b0f2-d5b57e79fa6f" providerId="ADAL" clId="{84324F53-3B10-4267-BB3C-A01020C14DDE}" dt="2024-08-21T15:38:28.188" v="44" actId="164"/>
          <ac:grpSpMkLst>
            <pc:docMk/>
            <pc:sldMk cId="1541719252" sldId="291"/>
            <ac:grpSpMk id="3" creationId="{CE29CEE2-59F4-3913-341F-25C9C603F8D8}"/>
          </ac:grpSpMkLst>
        </pc:grpChg>
        <pc:picChg chg="mod">
          <ac:chgData name="Matthew Weber" userId="cb8fa425-774b-40a7-b0f2-d5b57e79fa6f" providerId="ADAL" clId="{84324F53-3B10-4267-BB3C-A01020C14DDE}" dt="2024-08-21T15:38:28.188" v="44" actId="164"/>
          <ac:picMkLst>
            <pc:docMk/>
            <pc:sldMk cId="1541719252" sldId="291"/>
            <ac:picMk id="3074" creationId="{9B9B8E7A-3CB7-5E8B-4E54-79605D0E59E8}"/>
          </ac:picMkLst>
        </pc:picChg>
      </pc:sldChg>
      <pc:sldChg chg="modSp mod">
        <pc:chgData name="Matthew Weber" userId="cb8fa425-774b-40a7-b0f2-d5b57e79fa6f" providerId="ADAL" clId="{84324F53-3B10-4267-BB3C-A01020C14DDE}" dt="2024-08-21T15:39:02.014" v="45" actId="20577"/>
        <pc:sldMkLst>
          <pc:docMk/>
          <pc:sldMk cId="518721472" sldId="292"/>
        </pc:sldMkLst>
        <pc:spChg chg="mod">
          <ac:chgData name="Matthew Weber" userId="cb8fa425-774b-40a7-b0f2-d5b57e79fa6f" providerId="ADAL" clId="{84324F53-3B10-4267-BB3C-A01020C14DDE}" dt="2024-08-21T15:39:02.014" v="45" actId="20577"/>
          <ac:spMkLst>
            <pc:docMk/>
            <pc:sldMk cId="518721472" sldId="292"/>
            <ac:spMk id="5" creationId="{A396B25C-6CA6-8604-7851-0C719FDF0968}"/>
          </ac:spMkLst>
        </pc:spChg>
      </pc:sldChg>
      <pc:sldChg chg="addSp modSp mod">
        <pc:chgData name="Matthew Weber" userId="cb8fa425-774b-40a7-b0f2-d5b57e79fa6f" providerId="ADAL" clId="{84324F53-3B10-4267-BB3C-A01020C14DDE}" dt="2024-08-21T15:24:22.571" v="27" actId="164"/>
        <pc:sldMkLst>
          <pc:docMk/>
          <pc:sldMk cId="2324362196" sldId="293"/>
        </pc:sldMkLst>
        <pc:spChg chg="mod">
          <ac:chgData name="Matthew Weber" userId="cb8fa425-774b-40a7-b0f2-d5b57e79fa6f" providerId="ADAL" clId="{84324F53-3B10-4267-BB3C-A01020C14DDE}" dt="2024-08-21T15:23:56.810" v="25" actId="20577"/>
          <ac:spMkLst>
            <pc:docMk/>
            <pc:sldMk cId="2324362196" sldId="293"/>
            <ac:spMk id="3" creationId="{8F4C1733-6E4C-D12A-B536-419328C4EDAA}"/>
          </ac:spMkLst>
        </pc:spChg>
        <pc:spChg chg="mod">
          <ac:chgData name="Matthew Weber" userId="cb8fa425-774b-40a7-b0f2-d5b57e79fa6f" providerId="ADAL" clId="{84324F53-3B10-4267-BB3C-A01020C14DDE}" dt="2024-08-21T15:24:22.571" v="27" actId="164"/>
          <ac:spMkLst>
            <pc:docMk/>
            <pc:sldMk cId="2324362196" sldId="293"/>
            <ac:spMk id="6" creationId="{E22CD5CF-3812-C01A-342B-8B5B1254987B}"/>
          </ac:spMkLst>
        </pc:spChg>
        <pc:grpChg chg="add mod">
          <ac:chgData name="Matthew Weber" userId="cb8fa425-774b-40a7-b0f2-d5b57e79fa6f" providerId="ADAL" clId="{84324F53-3B10-4267-BB3C-A01020C14DDE}" dt="2024-08-21T15:24:22.571" v="27" actId="164"/>
          <ac:grpSpMkLst>
            <pc:docMk/>
            <pc:sldMk cId="2324362196" sldId="293"/>
            <ac:grpSpMk id="2" creationId="{C98B5C57-AADB-9F1B-0DF6-8E8148422623}"/>
          </ac:grpSpMkLst>
        </pc:grpChg>
        <pc:picChg chg="mod">
          <ac:chgData name="Matthew Weber" userId="cb8fa425-774b-40a7-b0f2-d5b57e79fa6f" providerId="ADAL" clId="{84324F53-3B10-4267-BB3C-A01020C14DDE}" dt="2024-08-21T15:24:22.571" v="27" actId="164"/>
          <ac:picMkLst>
            <pc:docMk/>
            <pc:sldMk cId="2324362196" sldId="293"/>
            <ac:picMk id="5" creationId="{ECFC4D29-55AE-57D7-B7E0-76CC3AB9321C}"/>
          </ac:picMkLst>
        </pc:picChg>
      </pc:sldChg>
      <pc:sldChg chg="modSp mod">
        <pc:chgData name="Matthew Weber" userId="cb8fa425-774b-40a7-b0f2-d5b57e79fa6f" providerId="ADAL" clId="{84324F53-3B10-4267-BB3C-A01020C14DDE}" dt="2024-08-21T15:11:16.174" v="1" actId="207"/>
        <pc:sldMkLst>
          <pc:docMk/>
          <pc:sldMk cId="3958472674" sldId="294"/>
        </pc:sldMkLst>
        <pc:spChg chg="mod">
          <ac:chgData name="Matthew Weber" userId="cb8fa425-774b-40a7-b0f2-d5b57e79fa6f" providerId="ADAL" clId="{84324F53-3B10-4267-BB3C-A01020C14DDE}" dt="2024-08-21T15:11:16.174" v="1" actId="207"/>
          <ac:spMkLst>
            <pc:docMk/>
            <pc:sldMk cId="3958472674" sldId="294"/>
            <ac:spMk id="8" creationId="{51A2E3FC-F673-2A15-AC55-EBE849D6B651}"/>
          </ac:spMkLst>
        </pc:spChg>
      </pc:sldChg>
      <pc:sldChg chg="addSp modSp mod">
        <pc:chgData name="Matthew Weber" userId="cb8fa425-774b-40a7-b0f2-d5b57e79fa6f" providerId="ADAL" clId="{84324F53-3B10-4267-BB3C-A01020C14DDE}" dt="2024-08-21T15:12:23.661" v="5" actId="20577"/>
        <pc:sldMkLst>
          <pc:docMk/>
          <pc:sldMk cId="1074184683" sldId="295"/>
        </pc:sldMkLst>
        <pc:spChg chg="mod">
          <ac:chgData name="Matthew Weber" userId="cb8fa425-774b-40a7-b0f2-d5b57e79fa6f" providerId="ADAL" clId="{84324F53-3B10-4267-BB3C-A01020C14DDE}" dt="2024-08-21T15:12:23.661" v="5" actId="20577"/>
          <ac:spMkLst>
            <pc:docMk/>
            <pc:sldMk cId="1074184683" sldId="295"/>
            <ac:spMk id="3" creationId="{8F4C1733-6E4C-D12A-B536-419328C4EDAA}"/>
          </ac:spMkLst>
        </pc:spChg>
        <pc:spChg chg="mod">
          <ac:chgData name="Matthew Weber" userId="cb8fa425-774b-40a7-b0f2-d5b57e79fa6f" providerId="ADAL" clId="{84324F53-3B10-4267-BB3C-A01020C14DDE}" dt="2024-08-21T15:12:21.458" v="4" actId="164"/>
          <ac:spMkLst>
            <pc:docMk/>
            <pc:sldMk cId="1074184683" sldId="295"/>
            <ac:spMk id="6" creationId="{A4850458-2434-0EEB-1A10-FC7F3E9C08F5}"/>
          </ac:spMkLst>
        </pc:spChg>
        <pc:spChg chg="mod">
          <ac:chgData name="Matthew Weber" userId="cb8fa425-774b-40a7-b0f2-d5b57e79fa6f" providerId="ADAL" clId="{84324F53-3B10-4267-BB3C-A01020C14DDE}" dt="2024-08-21T15:12:21.458" v="4" actId="164"/>
          <ac:spMkLst>
            <pc:docMk/>
            <pc:sldMk cId="1074184683" sldId="295"/>
            <ac:spMk id="7" creationId="{B5EE6DA9-6968-39BB-9B84-4F9DC9736F7C}"/>
          </ac:spMkLst>
        </pc:spChg>
        <pc:grpChg chg="add mod">
          <ac:chgData name="Matthew Weber" userId="cb8fa425-774b-40a7-b0f2-d5b57e79fa6f" providerId="ADAL" clId="{84324F53-3B10-4267-BB3C-A01020C14DDE}" dt="2024-08-21T15:12:21.458" v="4" actId="164"/>
          <ac:grpSpMkLst>
            <pc:docMk/>
            <pc:sldMk cId="1074184683" sldId="295"/>
            <ac:grpSpMk id="2" creationId="{4EA19E78-4C66-402A-0670-8AF0239DCA26}"/>
          </ac:grpSpMkLst>
        </pc:grpChg>
        <pc:picChg chg="mod">
          <ac:chgData name="Matthew Weber" userId="cb8fa425-774b-40a7-b0f2-d5b57e79fa6f" providerId="ADAL" clId="{84324F53-3B10-4267-BB3C-A01020C14DDE}" dt="2024-08-21T15:12:21.458" v="4" actId="164"/>
          <ac:picMkLst>
            <pc:docMk/>
            <pc:sldMk cId="1074184683" sldId="295"/>
            <ac:picMk id="5" creationId="{F33E9C9E-802D-3D3F-DA60-B0703079CF91}"/>
          </ac:picMkLst>
        </pc:picChg>
      </pc:sldChg>
      <pc:sldChg chg="modSp mod">
        <pc:chgData name="Matthew Weber" userId="cb8fa425-774b-40a7-b0f2-d5b57e79fa6f" providerId="ADAL" clId="{84324F53-3B10-4267-BB3C-A01020C14DDE}" dt="2024-08-21T15:21:37.993" v="22" actId="207"/>
        <pc:sldMkLst>
          <pc:docMk/>
          <pc:sldMk cId="2326997401" sldId="296"/>
        </pc:sldMkLst>
        <pc:spChg chg="mod">
          <ac:chgData name="Matthew Weber" userId="cb8fa425-774b-40a7-b0f2-d5b57e79fa6f" providerId="ADAL" clId="{84324F53-3B10-4267-BB3C-A01020C14DDE}" dt="2024-08-21T15:21:08.659" v="15" actId="20577"/>
          <ac:spMkLst>
            <pc:docMk/>
            <pc:sldMk cId="2326997401" sldId="296"/>
            <ac:spMk id="3" creationId="{8F4C1733-6E4C-D12A-B536-419328C4EDAA}"/>
          </ac:spMkLst>
        </pc:spChg>
        <pc:spChg chg="mod">
          <ac:chgData name="Matthew Weber" userId="cb8fa425-774b-40a7-b0f2-d5b57e79fa6f" providerId="ADAL" clId="{84324F53-3B10-4267-BB3C-A01020C14DDE}" dt="2024-08-21T15:21:37.993" v="22" actId="207"/>
          <ac:spMkLst>
            <pc:docMk/>
            <pc:sldMk cId="2326997401" sldId="296"/>
            <ac:spMk id="12" creationId="{C98D8976-6069-4E6A-C111-66897E273AA6}"/>
          </ac:spMkLst>
        </pc:spChg>
        <pc:grpChg chg="mod">
          <ac:chgData name="Matthew Weber" userId="cb8fa425-774b-40a7-b0f2-d5b57e79fa6f" providerId="ADAL" clId="{84324F53-3B10-4267-BB3C-A01020C14DDE}" dt="2024-08-21T15:21:27.215" v="18" actId="14100"/>
          <ac:grpSpMkLst>
            <pc:docMk/>
            <pc:sldMk cId="2326997401" sldId="296"/>
            <ac:grpSpMk id="5" creationId="{798D4494-1A02-65EE-2538-F9AAD813D255}"/>
          </ac:grpSpMkLst>
        </pc:grpChg>
      </pc:sldChg>
      <pc:sldChg chg="modSp mod">
        <pc:chgData name="Matthew Weber" userId="cb8fa425-774b-40a7-b0f2-d5b57e79fa6f" providerId="ADAL" clId="{84324F53-3B10-4267-BB3C-A01020C14DDE}" dt="2024-08-21T15:19:46.389" v="14" actId="20577"/>
        <pc:sldMkLst>
          <pc:docMk/>
          <pc:sldMk cId="1350546751" sldId="297"/>
        </pc:sldMkLst>
        <pc:spChg chg="mod">
          <ac:chgData name="Matthew Weber" userId="cb8fa425-774b-40a7-b0f2-d5b57e79fa6f" providerId="ADAL" clId="{84324F53-3B10-4267-BB3C-A01020C14DDE}" dt="2024-08-21T15:19:46.389" v="14" actId="20577"/>
          <ac:spMkLst>
            <pc:docMk/>
            <pc:sldMk cId="1350546751" sldId="297"/>
            <ac:spMk id="3" creationId="{8F4C1733-6E4C-D12A-B536-419328C4EDAA}"/>
          </ac:spMkLst>
        </pc:spChg>
      </pc:sldChg>
    </pc:docChg>
  </pc:docChgLst>
  <pc:docChgLst>
    <pc:chgData name="Matthew Weber" userId="cb8fa425-774b-40a7-b0f2-d5b57e79fa6f" providerId="ADAL" clId="{017E6598-7435-4BDB-8241-F1737B66B46A}"/>
    <pc:docChg chg="undo custSel addSld delSld modSld">
      <pc:chgData name="Matthew Weber" userId="cb8fa425-774b-40a7-b0f2-d5b57e79fa6f" providerId="ADAL" clId="{017E6598-7435-4BDB-8241-F1737B66B46A}" dt="2024-07-01T17:06:39.470" v="16"/>
      <pc:docMkLst>
        <pc:docMk/>
      </pc:docMkLst>
      <pc:sldChg chg="addSp delSp delDesignElem">
        <pc:chgData name="Matthew Weber" userId="cb8fa425-774b-40a7-b0f2-d5b57e79fa6f" providerId="ADAL" clId="{017E6598-7435-4BDB-8241-F1737B66B46A}" dt="2024-07-01T17:06:39.470" v="16"/>
        <pc:sldMkLst>
          <pc:docMk/>
          <pc:sldMk cId="2932703518" sldId="256"/>
        </pc:sldMkLst>
        <pc:spChg chg="add del">
          <ac:chgData name="Matthew Weber" userId="cb8fa425-774b-40a7-b0f2-d5b57e79fa6f" providerId="ADAL" clId="{017E6598-7435-4BDB-8241-F1737B66B46A}" dt="2024-07-01T17:06:39.470" v="16"/>
          <ac:spMkLst>
            <pc:docMk/>
            <pc:sldMk cId="2932703518" sldId="256"/>
            <ac:spMk id="8" creationId="{A134706B-150F-487B-B4FB-34C10219C72F}"/>
          </ac:spMkLst>
        </pc:spChg>
        <pc:spChg chg="add del">
          <ac:chgData name="Matthew Weber" userId="cb8fa425-774b-40a7-b0f2-d5b57e79fa6f" providerId="ADAL" clId="{017E6598-7435-4BDB-8241-F1737B66B46A}" dt="2024-07-01T17:06:39.470" v="16"/>
          <ac:spMkLst>
            <pc:docMk/>
            <pc:sldMk cId="2932703518" sldId="256"/>
            <ac:spMk id="10" creationId="{25FD23E7-C75D-4AFA-A4D4-BE5558110941}"/>
          </ac:spMkLst>
        </pc:spChg>
        <pc:spChg chg="add del">
          <ac:chgData name="Matthew Weber" userId="cb8fa425-774b-40a7-b0f2-d5b57e79fa6f" providerId="ADAL" clId="{017E6598-7435-4BDB-8241-F1737B66B46A}" dt="2024-07-01T17:06:39.470" v="16"/>
          <ac:spMkLst>
            <pc:docMk/>
            <pc:sldMk cId="2932703518" sldId="256"/>
            <ac:spMk id="12" creationId="{D6705569-F545-4F47-A260-A9202826EA20}"/>
          </ac:spMkLst>
        </pc:spChg>
      </pc:sldChg>
      <pc:sldChg chg="addSp delSp modSp mod delDesignElem">
        <pc:chgData name="Matthew Weber" userId="cb8fa425-774b-40a7-b0f2-d5b57e79fa6f" providerId="ADAL" clId="{017E6598-7435-4BDB-8241-F1737B66B46A}" dt="2024-07-01T17:06:39.470" v="16"/>
        <pc:sldMkLst>
          <pc:docMk/>
          <pc:sldMk cId="2923562659" sldId="257"/>
        </pc:sldMkLst>
        <pc:spChg chg="add del">
          <ac:chgData name="Matthew Weber" userId="cb8fa425-774b-40a7-b0f2-d5b57e79fa6f" providerId="ADAL" clId="{017E6598-7435-4BDB-8241-F1737B66B46A}" dt="2024-07-01T17:06:39.470" v="16"/>
          <ac:spMkLst>
            <pc:docMk/>
            <pc:sldMk cId="2923562659" sldId="257"/>
            <ac:spMk id="9" creationId="{79BB35BC-D5C2-4C8B-A22A-A71E6191913B}"/>
          </ac:spMkLst>
        </pc:spChg>
        <pc:picChg chg="mod">
          <ac:chgData name="Matthew Weber" userId="cb8fa425-774b-40a7-b0f2-d5b57e79fa6f" providerId="ADAL" clId="{017E6598-7435-4BDB-8241-F1737B66B46A}" dt="2024-07-01T17:00:24.662" v="0" actId="1076"/>
          <ac:picMkLst>
            <pc:docMk/>
            <pc:sldMk cId="2923562659" sldId="257"/>
            <ac:picMk id="5" creationId="{4CCF3BA4-DF18-1540-9964-B17F6A78B2E2}"/>
          </ac:picMkLst>
        </pc:picChg>
      </pc:sldChg>
      <pc:sldChg chg="addSp delSp delDesignElem">
        <pc:chgData name="Matthew Weber" userId="cb8fa425-774b-40a7-b0f2-d5b57e79fa6f" providerId="ADAL" clId="{017E6598-7435-4BDB-8241-F1737B66B46A}" dt="2024-07-01T17:06:39.470" v="16"/>
        <pc:sldMkLst>
          <pc:docMk/>
          <pc:sldMk cId="754623724" sldId="258"/>
        </pc:sldMkLst>
        <pc:spChg chg="add del">
          <ac:chgData name="Matthew Weber" userId="cb8fa425-774b-40a7-b0f2-d5b57e79fa6f" providerId="ADAL" clId="{017E6598-7435-4BDB-8241-F1737B66B46A}" dt="2024-07-01T17:06:39.470" v="16"/>
          <ac:spMkLst>
            <pc:docMk/>
            <pc:sldMk cId="754623724" sldId="258"/>
            <ac:spMk id="11" creationId="{0E3596DD-156A-473E-9BB3-C6A29F7574E9}"/>
          </ac:spMkLst>
        </pc:spChg>
        <pc:spChg chg="add del">
          <ac:chgData name="Matthew Weber" userId="cb8fa425-774b-40a7-b0f2-d5b57e79fa6f" providerId="ADAL" clId="{017E6598-7435-4BDB-8241-F1737B66B46A}" dt="2024-07-01T17:06:39.470" v="16"/>
          <ac:spMkLst>
            <pc:docMk/>
            <pc:sldMk cId="754623724" sldId="258"/>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4169116557" sldId="259"/>
        </pc:sldMkLst>
        <pc:spChg chg="mod">
          <ac:chgData name="Matthew Weber" userId="cb8fa425-774b-40a7-b0f2-d5b57e79fa6f" providerId="ADAL" clId="{017E6598-7435-4BDB-8241-F1737B66B46A}" dt="2024-07-01T17:03:02.424" v="5" actId="14100"/>
          <ac:spMkLst>
            <pc:docMk/>
            <pc:sldMk cId="4169116557" sldId="259"/>
            <ac:spMk id="2" creationId="{51C08503-DA61-147C-F172-6AB2F4E1D578}"/>
          </ac:spMkLst>
        </pc:spChg>
        <pc:spChg chg="add del">
          <ac:chgData name="Matthew Weber" userId="cb8fa425-774b-40a7-b0f2-d5b57e79fa6f" providerId="ADAL" clId="{017E6598-7435-4BDB-8241-F1737B66B46A}" dt="2024-07-01T17:06:39.470" v="16"/>
          <ac:spMkLst>
            <pc:docMk/>
            <pc:sldMk cId="4169116557" sldId="259"/>
            <ac:spMk id="11" creationId="{0E3596DD-156A-473E-9BB3-C6A29F7574E9}"/>
          </ac:spMkLst>
        </pc:spChg>
        <pc:spChg chg="add del">
          <ac:chgData name="Matthew Weber" userId="cb8fa425-774b-40a7-b0f2-d5b57e79fa6f" providerId="ADAL" clId="{017E6598-7435-4BDB-8241-F1737B66B46A}" dt="2024-07-01T17:06:39.470" v="16"/>
          <ac:spMkLst>
            <pc:docMk/>
            <pc:sldMk cId="4169116557" sldId="259"/>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846251533" sldId="260"/>
        </pc:sldMkLst>
        <pc:spChg chg="add del">
          <ac:chgData name="Matthew Weber" userId="cb8fa425-774b-40a7-b0f2-d5b57e79fa6f" providerId="ADAL" clId="{017E6598-7435-4BDB-8241-F1737B66B46A}" dt="2024-07-01T17:06:39.470" v="16"/>
          <ac:spMkLst>
            <pc:docMk/>
            <pc:sldMk cId="2846251533" sldId="260"/>
            <ac:spMk id="11" creationId="{0E3596DD-156A-473E-9BB3-C6A29F7574E9}"/>
          </ac:spMkLst>
        </pc:spChg>
        <pc:spChg chg="add del">
          <ac:chgData name="Matthew Weber" userId="cb8fa425-774b-40a7-b0f2-d5b57e79fa6f" providerId="ADAL" clId="{017E6598-7435-4BDB-8241-F1737B66B46A}" dt="2024-07-01T17:06:39.470" v="16"/>
          <ac:spMkLst>
            <pc:docMk/>
            <pc:sldMk cId="2846251533" sldId="260"/>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595567678" sldId="261"/>
        </pc:sldMkLst>
        <pc:spChg chg="add del">
          <ac:chgData name="Matthew Weber" userId="cb8fa425-774b-40a7-b0f2-d5b57e79fa6f" providerId="ADAL" clId="{017E6598-7435-4BDB-8241-F1737B66B46A}" dt="2024-07-01T17:06:39.470" v="16"/>
          <ac:spMkLst>
            <pc:docMk/>
            <pc:sldMk cId="2595567678" sldId="261"/>
            <ac:spMk id="11" creationId="{0E3596DD-156A-473E-9BB3-C6A29F7574E9}"/>
          </ac:spMkLst>
        </pc:spChg>
        <pc:spChg chg="add del">
          <ac:chgData name="Matthew Weber" userId="cb8fa425-774b-40a7-b0f2-d5b57e79fa6f" providerId="ADAL" clId="{017E6598-7435-4BDB-8241-F1737B66B46A}" dt="2024-07-01T17:06:39.470" v="16"/>
          <ac:spMkLst>
            <pc:docMk/>
            <pc:sldMk cId="2595567678" sldId="261"/>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3183407483" sldId="262"/>
        </pc:sldMkLst>
        <pc:spChg chg="add del">
          <ac:chgData name="Matthew Weber" userId="cb8fa425-774b-40a7-b0f2-d5b57e79fa6f" providerId="ADAL" clId="{017E6598-7435-4BDB-8241-F1737B66B46A}" dt="2024-07-01T17:06:38.291" v="15" actId="26606"/>
          <ac:spMkLst>
            <pc:docMk/>
            <pc:sldMk cId="3183407483" sldId="262"/>
            <ac:spMk id="8" creationId="{0E3596DD-156A-473E-9BB3-C6A29F7574E9}"/>
          </ac:spMkLst>
        </pc:spChg>
        <pc:spChg chg="add del">
          <ac:chgData name="Matthew Weber" userId="cb8fa425-774b-40a7-b0f2-d5b57e79fa6f" providerId="ADAL" clId="{017E6598-7435-4BDB-8241-F1737B66B46A}" dt="2024-07-01T17:06:38.291" v="15" actId="26606"/>
          <ac:spMkLst>
            <pc:docMk/>
            <pc:sldMk cId="3183407483" sldId="262"/>
            <ac:spMk id="9" creationId="{2C46C4D6-C474-4E92-B52E-944C1118F7B6}"/>
          </ac:spMkLst>
        </pc:spChg>
        <pc:spChg chg="add del">
          <ac:chgData name="Matthew Weber" userId="cb8fa425-774b-40a7-b0f2-d5b57e79fa6f" providerId="ADAL" clId="{017E6598-7435-4BDB-8241-F1737B66B46A}" dt="2024-07-01T17:06:39.470" v="16"/>
          <ac:spMkLst>
            <pc:docMk/>
            <pc:sldMk cId="3183407483" sldId="262"/>
            <ac:spMk id="11" creationId="{0E3596DD-156A-473E-9BB3-C6A29F7574E9}"/>
          </ac:spMkLst>
        </pc:spChg>
        <pc:spChg chg="add del">
          <ac:chgData name="Matthew Weber" userId="cb8fa425-774b-40a7-b0f2-d5b57e79fa6f" providerId="ADAL" clId="{017E6598-7435-4BDB-8241-F1737B66B46A}" dt="2024-07-01T17:06:39.470" v="16"/>
          <ac:spMkLst>
            <pc:docMk/>
            <pc:sldMk cId="3183407483" sldId="262"/>
            <ac:spMk id="13" creationId="{2C46C4D6-C474-4E92-B52E-944C1118F7B6}"/>
          </ac:spMkLst>
        </pc:spChg>
        <pc:grpChg chg="add mod">
          <ac:chgData name="Matthew Weber" userId="cb8fa425-774b-40a7-b0f2-d5b57e79fa6f" providerId="ADAL" clId="{017E6598-7435-4BDB-8241-F1737B66B46A}" dt="2024-07-01T17:06:38.291" v="15" actId="26606"/>
          <ac:grpSpMkLst>
            <pc:docMk/>
            <pc:sldMk cId="3183407483" sldId="262"/>
            <ac:grpSpMk id="4" creationId="{44E66633-36DF-1C51-1370-BE05BC1CB25F}"/>
          </ac:grpSpMkLst>
        </pc:grpChg>
      </pc:sldChg>
      <pc:sldChg chg="delSp new del mod">
        <pc:chgData name="Matthew Weber" userId="cb8fa425-774b-40a7-b0f2-d5b57e79fa6f" providerId="ADAL" clId="{017E6598-7435-4BDB-8241-F1737B66B46A}" dt="2024-07-01T17:00:46.822" v="4" actId="2696"/>
        <pc:sldMkLst>
          <pc:docMk/>
          <pc:sldMk cId="646085186" sldId="263"/>
        </pc:sldMkLst>
        <pc:spChg chg="del">
          <ac:chgData name="Matthew Weber" userId="cb8fa425-774b-40a7-b0f2-d5b57e79fa6f" providerId="ADAL" clId="{017E6598-7435-4BDB-8241-F1737B66B46A}" dt="2024-07-01T17:00:42.872" v="3" actId="478"/>
          <ac:spMkLst>
            <pc:docMk/>
            <pc:sldMk cId="646085186" sldId="263"/>
            <ac:spMk id="2" creationId="{89EEE0CA-8308-0A63-2655-CF804F76E470}"/>
          </ac:spMkLst>
        </pc:spChg>
        <pc:spChg chg="del">
          <ac:chgData name="Matthew Weber" userId="cb8fa425-774b-40a7-b0f2-d5b57e79fa6f" providerId="ADAL" clId="{017E6598-7435-4BDB-8241-F1737B66B46A}" dt="2024-07-01T17:00:39.743" v="2" actId="478"/>
          <ac:spMkLst>
            <pc:docMk/>
            <pc:sldMk cId="646085186" sldId="263"/>
            <ac:spMk id="3" creationId="{78FD227C-5ED6-4769-6C73-CECC475E9263}"/>
          </ac:spMkLst>
        </pc:spChg>
      </pc:sldChg>
    </pc:docChg>
  </pc:docChgLst>
  <pc:docChgLst>
    <pc:chgData name="Matthew Weber" userId="cb8fa425-774b-40a7-b0f2-d5b57e79fa6f" providerId="ADAL" clId="{015BEA6B-A1DE-49DC-B53B-3A6E46771428}"/>
    <pc:docChg chg="undo custSel addSld delSld modSld sldOrd">
      <pc:chgData name="Matthew Weber" userId="cb8fa425-774b-40a7-b0f2-d5b57e79fa6f" providerId="ADAL" clId="{015BEA6B-A1DE-49DC-B53B-3A6E46771428}" dt="2024-07-15T18:39:16.776" v="7797" actId="20577"/>
      <pc:docMkLst>
        <pc:docMk/>
      </pc:docMkLst>
      <pc:sldChg chg="modSp mod">
        <pc:chgData name="Matthew Weber" userId="cb8fa425-774b-40a7-b0f2-d5b57e79fa6f" providerId="ADAL" clId="{015BEA6B-A1DE-49DC-B53B-3A6E46771428}" dt="2024-07-08T19:05:12.950" v="7" actId="20577"/>
        <pc:sldMkLst>
          <pc:docMk/>
          <pc:sldMk cId="2932703518" sldId="256"/>
        </pc:sldMkLst>
        <pc:spChg chg="mod">
          <ac:chgData name="Matthew Weber" userId="cb8fa425-774b-40a7-b0f2-d5b57e79fa6f" providerId="ADAL" clId="{015BEA6B-A1DE-49DC-B53B-3A6E46771428}" dt="2024-07-08T19:05:12.950" v="7" actId="20577"/>
          <ac:spMkLst>
            <pc:docMk/>
            <pc:sldMk cId="2932703518" sldId="256"/>
            <ac:spMk id="2" creationId="{0988541B-C4D0-FD60-CEA4-610494902ED9}"/>
          </ac:spMkLst>
        </pc:spChg>
      </pc:sldChg>
      <pc:sldChg chg="modSp mod">
        <pc:chgData name="Matthew Weber" userId="cb8fa425-774b-40a7-b0f2-d5b57e79fa6f" providerId="ADAL" clId="{015BEA6B-A1DE-49DC-B53B-3A6E46771428}" dt="2024-07-08T19:20:10.381" v="132" actId="20577"/>
        <pc:sldMkLst>
          <pc:docMk/>
          <pc:sldMk cId="2923562659" sldId="257"/>
        </pc:sldMkLst>
        <pc:spChg chg="mod">
          <ac:chgData name="Matthew Weber" userId="cb8fa425-774b-40a7-b0f2-d5b57e79fa6f" providerId="ADAL" clId="{015BEA6B-A1DE-49DC-B53B-3A6E46771428}" dt="2024-07-08T19:20:10.381" v="132" actId="20577"/>
          <ac:spMkLst>
            <pc:docMk/>
            <pc:sldMk cId="2923562659" sldId="257"/>
            <ac:spMk id="3" creationId="{6F8127F2-A88E-3587-E460-6FD5C7F273C2}"/>
          </ac:spMkLst>
        </pc:spChg>
      </pc:sldChg>
      <pc:sldChg chg="addSp delSp modSp mod">
        <pc:chgData name="Matthew Weber" userId="cb8fa425-774b-40a7-b0f2-d5b57e79fa6f" providerId="ADAL" clId="{015BEA6B-A1DE-49DC-B53B-3A6E46771428}" dt="2024-07-12T12:37:05.558" v="7169" actId="478"/>
        <pc:sldMkLst>
          <pc:docMk/>
          <pc:sldMk cId="4169116557" sldId="259"/>
        </pc:sldMkLst>
        <pc:spChg chg="del mod">
          <ac:chgData name="Matthew Weber" userId="cb8fa425-774b-40a7-b0f2-d5b57e79fa6f" providerId="ADAL" clId="{015BEA6B-A1DE-49DC-B53B-3A6E46771428}" dt="2024-07-12T12:37:03.641" v="7168" actId="478"/>
          <ac:spMkLst>
            <pc:docMk/>
            <pc:sldMk cId="4169116557" sldId="259"/>
            <ac:spMk id="2" creationId="{51C08503-DA61-147C-F172-6AB2F4E1D578}"/>
          </ac:spMkLst>
        </pc:spChg>
        <pc:spChg chg="mod">
          <ac:chgData name="Matthew Weber" userId="cb8fa425-774b-40a7-b0f2-d5b57e79fa6f" providerId="ADAL" clId="{015BEA6B-A1DE-49DC-B53B-3A6E46771428}" dt="2024-07-10T19:18:26.562" v="5982" actId="20577"/>
          <ac:spMkLst>
            <pc:docMk/>
            <pc:sldMk cId="4169116557" sldId="259"/>
            <ac:spMk id="3" creationId="{8F4C1733-6E4C-D12A-B536-419328C4EDAA}"/>
          </ac:spMkLst>
        </pc:spChg>
        <pc:spChg chg="add mod">
          <ac:chgData name="Matthew Weber" userId="cb8fa425-774b-40a7-b0f2-d5b57e79fa6f" providerId="ADAL" clId="{015BEA6B-A1DE-49DC-B53B-3A6E46771428}" dt="2024-07-08T19:22:48.476" v="267" actId="164"/>
          <ac:spMkLst>
            <pc:docMk/>
            <pc:sldMk cId="4169116557" sldId="259"/>
            <ac:spMk id="5" creationId="{92C1400F-FDB5-6D51-3DFE-62BD71AFCF7B}"/>
          </ac:spMkLst>
        </pc:spChg>
        <pc:spChg chg="add mod">
          <ac:chgData name="Matthew Weber" userId="cb8fa425-774b-40a7-b0f2-d5b57e79fa6f" providerId="ADAL" clId="{015BEA6B-A1DE-49DC-B53B-3A6E46771428}" dt="2024-07-08T19:22:48.476" v="267" actId="164"/>
          <ac:spMkLst>
            <pc:docMk/>
            <pc:sldMk cId="4169116557" sldId="259"/>
            <ac:spMk id="6" creationId="{50FA8BE8-452C-2D99-FF0C-883412C46B80}"/>
          </ac:spMkLst>
        </pc:spChg>
        <pc:spChg chg="add del mod">
          <ac:chgData name="Matthew Weber" userId="cb8fa425-774b-40a7-b0f2-d5b57e79fa6f" providerId="ADAL" clId="{015BEA6B-A1DE-49DC-B53B-3A6E46771428}" dt="2024-07-12T12:37:05.558" v="7169" actId="478"/>
          <ac:spMkLst>
            <pc:docMk/>
            <pc:sldMk cId="4169116557" sldId="259"/>
            <ac:spMk id="8" creationId="{38A85EAB-DB65-E8CB-C9EE-29D7E1B45BAE}"/>
          </ac:spMkLst>
        </pc:spChg>
        <pc:grpChg chg="del">
          <ac:chgData name="Matthew Weber" userId="cb8fa425-774b-40a7-b0f2-d5b57e79fa6f" providerId="ADAL" clId="{015BEA6B-A1DE-49DC-B53B-3A6E46771428}" dt="2024-07-08T19:21:22.894" v="199" actId="478"/>
          <ac:grpSpMkLst>
            <pc:docMk/>
            <pc:sldMk cId="4169116557" sldId="259"/>
            <ac:grpSpMk id="7" creationId="{35010948-3A45-F26C-696D-025D924755B7}"/>
          </ac:grpSpMkLst>
        </pc:grpChg>
        <pc:grpChg chg="add mod">
          <ac:chgData name="Matthew Weber" userId="cb8fa425-774b-40a7-b0f2-d5b57e79fa6f" providerId="ADAL" clId="{015BEA6B-A1DE-49DC-B53B-3A6E46771428}" dt="2024-07-08T19:22:48.476" v="267" actId="164"/>
          <ac:grpSpMkLst>
            <pc:docMk/>
            <pc:sldMk cId="4169116557" sldId="259"/>
            <ac:grpSpMk id="10" creationId="{89D09C1B-3150-BD5A-5E97-0847A3EC9A49}"/>
          </ac:grpSpMkLst>
        </pc:grpChg>
        <pc:picChg chg="add mod">
          <ac:chgData name="Matthew Weber" userId="cb8fa425-774b-40a7-b0f2-d5b57e79fa6f" providerId="ADAL" clId="{015BEA6B-A1DE-49DC-B53B-3A6E46771428}" dt="2024-07-08T19:22:48.476" v="267" actId="164"/>
          <ac:picMkLst>
            <pc:docMk/>
            <pc:sldMk cId="4169116557" sldId="259"/>
            <ac:picMk id="4" creationId="{808AC98F-5BF0-3D1F-9CD7-FBE6521B43AC}"/>
          </ac:picMkLst>
        </pc:picChg>
      </pc:sldChg>
      <pc:sldChg chg="addSp delSp modSp mod">
        <pc:chgData name="Matthew Weber" userId="cb8fa425-774b-40a7-b0f2-d5b57e79fa6f" providerId="ADAL" clId="{015BEA6B-A1DE-49DC-B53B-3A6E46771428}" dt="2024-07-12T12:37:29.144" v="7175" actId="478"/>
        <pc:sldMkLst>
          <pc:docMk/>
          <pc:sldMk cId="2846251533" sldId="260"/>
        </pc:sldMkLst>
        <pc:spChg chg="del mod">
          <ac:chgData name="Matthew Weber" userId="cb8fa425-774b-40a7-b0f2-d5b57e79fa6f" providerId="ADAL" clId="{015BEA6B-A1DE-49DC-B53B-3A6E46771428}" dt="2024-07-12T12:37:26.890" v="7174" actId="478"/>
          <ac:spMkLst>
            <pc:docMk/>
            <pc:sldMk cId="2846251533" sldId="260"/>
            <ac:spMk id="2" creationId="{51C08503-DA61-147C-F172-6AB2F4E1D578}"/>
          </ac:spMkLst>
        </pc:spChg>
        <pc:spChg chg="mod">
          <ac:chgData name="Matthew Weber" userId="cb8fa425-774b-40a7-b0f2-d5b57e79fa6f" providerId="ADAL" clId="{015BEA6B-A1DE-49DC-B53B-3A6E46771428}" dt="2024-07-10T20:03:04.557" v="7068" actId="20577"/>
          <ac:spMkLst>
            <pc:docMk/>
            <pc:sldMk cId="2846251533" sldId="260"/>
            <ac:spMk id="3" creationId="{8F4C1733-6E4C-D12A-B536-419328C4EDAA}"/>
          </ac:spMkLst>
        </pc:spChg>
        <pc:spChg chg="add del mod">
          <ac:chgData name="Matthew Weber" userId="cb8fa425-774b-40a7-b0f2-d5b57e79fa6f" providerId="ADAL" clId="{015BEA6B-A1DE-49DC-B53B-3A6E46771428}" dt="2024-07-12T12:37:29.144" v="7175" actId="478"/>
          <ac:spMkLst>
            <pc:docMk/>
            <pc:sldMk cId="2846251533" sldId="260"/>
            <ac:spMk id="5" creationId="{D8C33C0D-AC78-524C-3B13-21CBD9529F11}"/>
          </ac:spMkLst>
        </pc:spChg>
        <pc:spChg chg="add mod">
          <ac:chgData name="Matthew Weber" userId="cb8fa425-774b-40a7-b0f2-d5b57e79fa6f" providerId="ADAL" clId="{015BEA6B-A1DE-49DC-B53B-3A6E46771428}" dt="2024-07-10T18:46:11.546" v="5579" actId="1582"/>
          <ac:spMkLst>
            <pc:docMk/>
            <pc:sldMk cId="2846251533" sldId="260"/>
            <ac:spMk id="10" creationId="{83182F8D-3D1C-1EE5-5EE7-146DBB8891B4}"/>
          </ac:spMkLst>
        </pc:spChg>
        <pc:spChg chg="add mod">
          <ac:chgData name="Matthew Weber" userId="cb8fa425-774b-40a7-b0f2-d5b57e79fa6f" providerId="ADAL" clId="{015BEA6B-A1DE-49DC-B53B-3A6E46771428}" dt="2024-07-10T19:49:28.039" v="6316" actId="1076"/>
          <ac:spMkLst>
            <pc:docMk/>
            <pc:sldMk cId="2846251533" sldId="260"/>
            <ac:spMk id="11" creationId="{BBFEA5A3-9AD2-6BA9-EE14-746B7BE094D9}"/>
          </ac:spMkLst>
        </pc:spChg>
        <pc:spChg chg="del">
          <ac:chgData name="Matthew Weber" userId="cb8fa425-774b-40a7-b0f2-d5b57e79fa6f" providerId="ADAL" clId="{015BEA6B-A1DE-49DC-B53B-3A6E46771428}" dt="2024-07-09T18:24:10.417" v="4154" actId="26606"/>
          <ac:spMkLst>
            <pc:docMk/>
            <pc:sldMk cId="2846251533" sldId="260"/>
            <ac:spMk id="40" creationId="{0E3596DD-156A-473E-9BB3-C6A29F7574E9}"/>
          </ac:spMkLst>
        </pc:spChg>
        <pc:spChg chg="del">
          <ac:chgData name="Matthew Weber" userId="cb8fa425-774b-40a7-b0f2-d5b57e79fa6f" providerId="ADAL" clId="{015BEA6B-A1DE-49DC-B53B-3A6E46771428}" dt="2024-07-09T18:24:10.417" v="4154" actId="26606"/>
          <ac:spMkLst>
            <pc:docMk/>
            <pc:sldMk cId="2846251533" sldId="260"/>
            <ac:spMk id="42" creationId="{2C46C4D6-C474-4E92-B52E-944C1118F7B6}"/>
          </ac:spMkLst>
        </pc:spChg>
        <pc:spChg chg="add">
          <ac:chgData name="Matthew Weber" userId="cb8fa425-774b-40a7-b0f2-d5b57e79fa6f" providerId="ADAL" clId="{015BEA6B-A1DE-49DC-B53B-3A6E46771428}" dt="2024-07-09T18:24:10.417" v="4154" actId="26606"/>
          <ac:spMkLst>
            <pc:docMk/>
            <pc:sldMk cId="2846251533" sldId="260"/>
            <ac:spMk id="47" creationId="{0E3596DD-156A-473E-9BB3-C6A29F7574E9}"/>
          </ac:spMkLst>
        </pc:spChg>
        <pc:spChg chg="add">
          <ac:chgData name="Matthew Weber" userId="cb8fa425-774b-40a7-b0f2-d5b57e79fa6f" providerId="ADAL" clId="{015BEA6B-A1DE-49DC-B53B-3A6E46771428}" dt="2024-07-09T18:24:10.417" v="4154" actId="26606"/>
          <ac:spMkLst>
            <pc:docMk/>
            <pc:sldMk cId="2846251533" sldId="260"/>
            <ac:spMk id="49" creationId="{2C46C4D6-C474-4E92-B52E-944C1118F7B6}"/>
          </ac:spMkLst>
        </pc:spChg>
        <pc:grpChg chg="del">
          <ac:chgData name="Matthew Weber" userId="cb8fa425-774b-40a7-b0f2-d5b57e79fa6f" providerId="ADAL" clId="{015BEA6B-A1DE-49DC-B53B-3A6E46771428}" dt="2024-07-08T19:26:54.651" v="763" actId="478"/>
          <ac:grpSpMkLst>
            <pc:docMk/>
            <pc:sldMk cId="2846251533" sldId="260"/>
            <ac:grpSpMk id="7" creationId="{1F815B1C-9F82-F635-81A2-E53B34D803D2}"/>
          </ac:grpSpMkLst>
        </pc:grpChg>
        <pc:picChg chg="add del mod">
          <ac:chgData name="Matthew Weber" userId="cb8fa425-774b-40a7-b0f2-d5b57e79fa6f" providerId="ADAL" clId="{015BEA6B-A1DE-49DC-B53B-3A6E46771428}" dt="2024-07-10T18:40:54.120" v="5558" actId="478"/>
          <ac:picMkLst>
            <pc:docMk/>
            <pc:sldMk cId="2846251533" sldId="260"/>
            <ac:picMk id="5" creationId="{41273A67-05DE-F561-C6FB-478D0BC84066}"/>
          </ac:picMkLst>
        </pc:picChg>
        <pc:picChg chg="add mod">
          <ac:chgData name="Matthew Weber" userId="cb8fa425-774b-40a7-b0f2-d5b57e79fa6f" providerId="ADAL" clId="{015BEA6B-A1DE-49DC-B53B-3A6E46771428}" dt="2024-07-10T18:45:26.288" v="5574" actId="1076"/>
          <ac:picMkLst>
            <pc:docMk/>
            <pc:sldMk cId="2846251533" sldId="260"/>
            <ac:picMk id="6" creationId="{47F5060C-B661-10E5-BEE7-101F68C2C28A}"/>
          </ac:picMkLst>
        </pc:picChg>
      </pc:sldChg>
      <pc:sldChg chg="addSp delSp modSp mod">
        <pc:chgData name="Matthew Weber" userId="cb8fa425-774b-40a7-b0f2-d5b57e79fa6f" providerId="ADAL" clId="{015BEA6B-A1DE-49DC-B53B-3A6E46771428}" dt="2024-07-12T15:35:02.983" v="7586" actId="1076"/>
        <pc:sldMkLst>
          <pc:docMk/>
          <pc:sldMk cId="2595567678" sldId="261"/>
        </pc:sldMkLst>
        <pc:spChg chg="del mod">
          <ac:chgData name="Matthew Weber" userId="cb8fa425-774b-40a7-b0f2-d5b57e79fa6f" providerId="ADAL" clId="{015BEA6B-A1DE-49DC-B53B-3A6E46771428}" dt="2024-07-12T12:37:35.039" v="7176" actId="478"/>
          <ac:spMkLst>
            <pc:docMk/>
            <pc:sldMk cId="2595567678" sldId="261"/>
            <ac:spMk id="2" creationId="{51C08503-DA61-147C-F172-6AB2F4E1D578}"/>
          </ac:spMkLst>
        </pc:spChg>
        <pc:spChg chg="add mod">
          <ac:chgData name="Matthew Weber" userId="cb8fa425-774b-40a7-b0f2-d5b57e79fa6f" providerId="ADAL" clId="{015BEA6B-A1DE-49DC-B53B-3A6E46771428}" dt="2024-07-12T15:35:02.983" v="7586" actId="1076"/>
          <ac:spMkLst>
            <pc:docMk/>
            <pc:sldMk cId="2595567678" sldId="261"/>
            <ac:spMk id="2" creationId="{B1F31852-0368-4CAD-2090-0FA801976B96}"/>
          </ac:spMkLst>
        </pc:spChg>
        <pc:spChg chg="mod">
          <ac:chgData name="Matthew Weber" userId="cb8fa425-774b-40a7-b0f2-d5b57e79fa6f" providerId="ADAL" clId="{015BEA6B-A1DE-49DC-B53B-3A6E46771428}" dt="2024-07-10T20:03:11.710" v="7073" actId="20577"/>
          <ac:spMkLst>
            <pc:docMk/>
            <pc:sldMk cId="2595567678" sldId="261"/>
            <ac:spMk id="3" creationId="{8F4C1733-6E4C-D12A-B536-419328C4EDAA}"/>
          </ac:spMkLst>
        </pc:spChg>
        <pc:spChg chg="add del mod">
          <ac:chgData name="Matthew Weber" userId="cb8fa425-774b-40a7-b0f2-d5b57e79fa6f" providerId="ADAL" clId="{015BEA6B-A1DE-49DC-B53B-3A6E46771428}" dt="2024-07-12T12:37:36.919" v="7177" actId="478"/>
          <ac:spMkLst>
            <pc:docMk/>
            <pc:sldMk cId="2595567678" sldId="261"/>
            <ac:spMk id="5" creationId="{85A0A415-5283-4FEB-9A70-C7E91C25A417}"/>
          </ac:spMkLst>
        </pc:spChg>
        <pc:spChg chg="mod">
          <ac:chgData name="Matthew Weber" userId="cb8fa425-774b-40a7-b0f2-d5b57e79fa6f" providerId="ADAL" clId="{015BEA6B-A1DE-49DC-B53B-3A6E46771428}" dt="2024-07-09T18:25:12.193" v="4157"/>
          <ac:spMkLst>
            <pc:docMk/>
            <pc:sldMk cId="2595567678" sldId="261"/>
            <ac:spMk id="9" creationId="{9E8A56A2-34FD-EB11-3BED-305966758C0E}"/>
          </ac:spMkLst>
        </pc:spChg>
        <pc:spChg chg="mod">
          <ac:chgData name="Matthew Weber" userId="cb8fa425-774b-40a7-b0f2-d5b57e79fa6f" providerId="ADAL" clId="{015BEA6B-A1DE-49DC-B53B-3A6E46771428}" dt="2024-07-09T18:26:33.748" v="4165" actId="1076"/>
          <ac:spMkLst>
            <pc:docMk/>
            <pc:sldMk cId="2595567678" sldId="261"/>
            <ac:spMk id="10" creationId="{C5B40FF3-BB16-5526-65FC-0B138571CC09}"/>
          </ac:spMkLst>
        </pc:spChg>
        <pc:spChg chg="mod">
          <ac:chgData name="Matthew Weber" userId="cb8fa425-774b-40a7-b0f2-d5b57e79fa6f" providerId="ADAL" clId="{015BEA6B-A1DE-49DC-B53B-3A6E46771428}" dt="2024-07-09T18:25:17.937" v="4161" actId="20577"/>
          <ac:spMkLst>
            <pc:docMk/>
            <pc:sldMk cId="2595567678" sldId="261"/>
            <ac:spMk id="12" creationId="{C98D8976-6069-4E6A-C111-66897E273AA6}"/>
          </ac:spMkLst>
        </pc:spChg>
        <pc:grpChg chg="del">
          <ac:chgData name="Matthew Weber" userId="cb8fa425-774b-40a7-b0f2-d5b57e79fa6f" providerId="ADAL" clId="{015BEA6B-A1DE-49DC-B53B-3A6E46771428}" dt="2024-07-08T19:28:18.710" v="773" actId="478"/>
          <ac:grpSpMkLst>
            <pc:docMk/>
            <pc:sldMk cId="2595567678" sldId="261"/>
            <ac:grpSpMk id="4" creationId="{D1D509F5-4D95-119F-17C2-6124673FE6F4}"/>
          </ac:grpSpMkLst>
        </pc:grpChg>
        <pc:grpChg chg="add del mod">
          <ac:chgData name="Matthew Weber" userId="cb8fa425-774b-40a7-b0f2-d5b57e79fa6f" providerId="ADAL" clId="{015BEA6B-A1DE-49DC-B53B-3A6E46771428}" dt="2024-07-10T19:50:19.062" v="6341" actId="478"/>
          <ac:grpSpMkLst>
            <pc:docMk/>
            <pc:sldMk cId="2595567678" sldId="261"/>
            <ac:grpSpMk id="7" creationId="{F31FB1A9-3C1D-FCFC-C0B4-07BA50C05B3C}"/>
          </ac:grpSpMkLst>
        </pc:grpChg>
        <pc:picChg chg="mod">
          <ac:chgData name="Matthew Weber" userId="cb8fa425-774b-40a7-b0f2-d5b57e79fa6f" providerId="ADAL" clId="{015BEA6B-A1DE-49DC-B53B-3A6E46771428}" dt="2024-07-09T18:25:12.193" v="4157"/>
          <ac:picMkLst>
            <pc:docMk/>
            <pc:sldMk cId="2595567678" sldId="261"/>
            <ac:picMk id="8" creationId="{8031D364-8FE5-F216-2792-ED4B6A782EB5}"/>
          </ac:picMkLst>
        </pc:picChg>
        <pc:picChg chg="add mod">
          <ac:chgData name="Matthew Weber" userId="cb8fa425-774b-40a7-b0f2-d5b57e79fa6f" providerId="ADAL" clId="{015BEA6B-A1DE-49DC-B53B-3A6E46771428}" dt="2024-07-12T12:43:17.075" v="7231" actId="1076"/>
          <ac:picMkLst>
            <pc:docMk/>
            <pc:sldMk cId="2595567678" sldId="261"/>
            <ac:picMk id="1026" creationId="{DA864B1C-DD0F-E812-E50D-E1FEF0517532}"/>
          </ac:picMkLst>
        </pc:picChg>
      </pc:sldChg>
      <pc:sldChg chg="addSp delSp modSp mod">
        <pc:chgData name="Matthew Weber" userId="cb8fa425-774b-40a7-b0f2-d5b57e79fa6f" providerId="ADAL" clId="{015BEA6B-A1DE-49DC-B53B-3A6E46771428}" dt="2024-07-12T15:35:36.700" v="7595" actId="20577"/>
        <pc:sldMkLst>
          <pc:docMk/>
          <pc:sldMk cId="3183407483" sldId="262"/>
        </pc:sldMkLst>
        <pc:spChg chg="del mod">
          <ac:chgData name="Matthew Weber" userId="cb8fa425-774b-40a7-b0f2-d5b57e79fa6f" providerId="ADAL" clId="{015BEA6B-A1DE-49DC-B53B-3A6E46771428}" dt="2024-07-12T12:38:17.644" v="7185" actId="478"/>
          <ac:spMkLst>
            <pc:docMk/>
            <pc:sldMk cId="3183407483" sldId="262"/>
            <ac:spMk id="2" creationId="{51C08503-DA61-147C-F172-6AB2F4E1D578}"/>
          </ac:spMkLst>
        </pc:spChg>
        <pc:spChg chg="mod">
          <ac:chgData name="Matthew Weber" userId="cb8fa425-774b-40a7-b0f2-d5b57e79fa6f" providerId="ADAL" clId="{015BEA6B-A1DE-49DC-B53B-3A6E46771428}" dt="2024-07-12T15:35:36.700" v="7595" actId="20577"/>
          <ac:spMkLst>
            <pc:docMk/>
            <pc:sldMk cId="3183407483" sldId="262"/>
            <ac:spMk id="3" creationId="{8F4C1733-6E4C-D12A-B536-419328C4EDAA}"/>
          </ac:spMkLst>
        </pc:spChg>
        <pc:spChg chg="del mod">
          <ac:chgData name="Matthew Weber" userId="cb8fa425-774b-40a7-b0f2-d5b57e79fa6f" providerId="ADAL" clId="{015BEA6B-A1DE-49DC-B53B-3A6E46771428}" dt="2024-07-09T18:26:21.003" v="4164" actId="478"/>
          <ac:spMkLst>
            <pc:docMk/>
            <pc:sldMk cId="3183407483" sldId="262"/>
            <ac:spMk id="6" creationId="{B6C330BC-BD38-4F7F-C6AE-83AC321C9FFA}"/>
          </ac:spMkLst>
        </pc:spChg>
        <pc:spChg chg="mod">
          <ac:chgData name="Matthew Weber" userId="cb8fa425-774b-40a7-b0f2-d5b57e79fa6f" providerId="ADAL" clId="{015BEA6B-A1DE-49DC-B53B-3A6E46771428}" dt="2024-07-09T18:26:11.976" v="4163"/>
          <ac:spMkLst>
            <pc:docMk/>
            <pc:sldMk cId="3183407483" sldId="262"/>
            <ac:spMk id="7" creationId="{98072E81-C202-89A7-4232-286E3AFFAEB0}"/>
          </ac:spMkLst>
        </pc:spChg>
        <pc:spChg chg="mod">
          <ac:chgData name="Matthew Weber" userId="cb8fa425-774b-40a7-b0f2-d5b57e79fa6f" providerId="ADAL" clId="{015BEA6B-A1DE-49DC-B53B-3A6E46771428}" dt="2024-07-10T19:53:35.221" v="6563" actId="14100"/>
          <ac:spMkLst>
            <pc:docMk/>
            <pc:sldMk cId="3183407483" sldId="262"/>
            <ac:spMk id="8" creationId="{39D197F5-7C51-CB26-C2DD-FD59240FBD7A}"/>
          </ac:spMkLst>
        </pc:spChg>
        <pc:spChg chg="add del mod">
          <ac:chgData name="Matthew Weber" userId="cb8fa425-774b-40a7-b0f2-d5b57e79fa6f" providerId="ADAL" clId="{015BEA6B-A1DE-49DC-B53B-3A6E46771428}" dt="2024-07-12T12:38:18.997" v="7186" actId="478"/>
          <ac:spMkLst>
            <pc:docMk/>
            <pc:sldMk cId="3183407483" sldId="262"/>
            <ac:spMk id="9" creationId="{22F44FA6-6294-607B-38CF-2E3195989F51}"/>
          </ac:spMkLst>
        </pc:spChg>
        <pc:spChg chg="del">
          <ac:chgData name="Matthew Weber" userId="cb8fa425-774b-40a7-b0f2-d5b57e79fa6f" providerId="ADAL" clId="{015BEA6B-A1DE-49DC-B53B-3A6E46771428}" dt="2024-07-08T19:36:40.416" v="1684" actId="478"/>
          <ac:spMkLst>
            <pc:docMk/>
            <pc:sldMk cId="3183407483" sldId="262"/>
            <ac:spMk id="10" creationId="{14DF519F-C208-6664-1520-FD7815DEB471}"/>
          </ac:spMkLst>
        </pc:spChg>
        <pc:grpChg chg="add mod">
          <ac:chgData name="Matthew Weber" userId="cb8fa425-774b-40a7-b0f2-d5b57e79fa6f" providerId="ADAL" clId="{015BEA6B-A1DE-49DC-B53B-3A6E46771428}" dt="2024-07-09T18:26:11.976" v="4163"/>
          <ac:grpSpMkLst>
            <pc:docMk/>
            <pc:sldMk cId="3183407483" sldId="262"/>
            <ac:grpSpMk id="4" creationId="{FDCD83AB-8291-9C25-5F1E-FAD81900141F}"/>
          </ac:grpSpMkLst>
        </pc:grpChg>
        <pc:picChg chg="mod">
          <ac:chgData name="Matthew Weber" userId="cb8fa425-774b-40a7-b0f2-d5b57e79fa6f" providerId="ADAL" clId="{015BEA6B-A1DE-49DC-B53B-3A6E46771428}" dt="2024-07-09T18:26:11.976" v="4163"/>
          <ac:picMkLst>
            <pc:docMk/>
            <pc:sldMk cId="3183407483" sldId="262"/>
            <ac:picMk id="5" creationId="{510F9E2C-62D4-47D8-DC42-1766B94DE687}"/>
          </ac:picMkLst>
        </pc:picChg>
        <pc:picChg chg="del">
          <ac:chgData name="Matthew Weber" userId="cb8fa425-774b-40a7-b0f2-d5b57e79fa6f" providerId="ADAL" clId="{015BEA6B-A1DE-49DC-B53B-3A6E46771428}" dt="2024-07-08T19:36:38.778" v="1683" actId="478"/>
          <ac:picMkLst>
            <pc:docMk/>
            <pc:sldMk cId="3183407483" sldId="262"/>
            <ac:picMk id="9" creationId="{194D4488-E087-472B-1A0F-8048AD5BA807}"/>
          </ac:picMkLst>
        </pc:picChg>
      </pc:sldChg>
      <pc:sldChg chg="addSp delSp modSp mod">
        <pc:chgData name="Matthew Weber" userId="cb8fa425-774b-40a7-b0f2-d5b57e79fa6f" providerId="ADAL" clId="{015BEA6B-A1DE-49DC-B53B-3A6E46771428}" dt="2024-07-12T15:35:45.940" v="7599" actId="20577"/>
        <pc:sldMkLst>
          <pc:docMk/>
          <pc:sldMk cId="1355892443" sldId="263"/>
        </pc:sldMkLst>
        <pc:spChg chg="add del mod">
          <ac:chgData name="Matthew Weber" userId="cb8fa425-774b-40a7-b0f2-d5b57e79fa6f" providerId="ADAL" clId="{015BEA6B-A1DE-49DC-B53B-3A6E46771428}" dt="2024-07-12T12:38:30.518" v="7190" actId="478"/>
          <ac:spMkLst>
            <pc:docMk/>
            <pc:sldMk cId="1355892443" sldId="263"/>
            <ac:spMk id="3" creationId="{E5146D51-3A26-947B-B3B6-607F70960286}"/>
          </ac:spMkLst>
        </pc:spChg>
        <pc:spChg chg="del mod">
          <ac:chgData name="Matthew Weber" userId="cb8fa425-774b-40a7-b0f2-d5b57e79fa6f" providerId="ADAL" clId="{015BEA6B-A1DE-49DC-B53B-3A6E46771428}" dt="2024-07-12T12:38:29.557" v="7189" actId="478"/>
          <ac:spMkLst>
            <pc:docMk/>
            <pc:sldMk cId="1355892443" sldId="263"/>
            <ac:spMk id="4" creationId="{D41CD4A4-34F9-C2DF-2E96-BBC1E8A26D1A}"/>
          </ac:spMkLst>
        </pc:spChg>
        <pc:spChg chg="mod">
          <ac:chgData name="Matthew Weber" userId="cb8fa425-774b-40a7-b0f2-d5b57e79fa6f" providerId="ADAL" clId="{015BEA6B-A1DE-49DC-B53B-3A6E46771428}" dt="2024-07-12T15:35:45.940" v="7599" actId="20577"/>
          <ac:spMkLst>
            <pc:docMk/>
            <pc:sldMk cId="1355892443" sldId="263"/>
            <ac:spMk id="5" creationId="{A396B25C-6CA6-8604-7851-0C719FDF0968}"/>
          </ac:spMkLst>
        </pc:spChg>
        <pc:spChg chg="del">
          <ac:chgData name="Matthew Weber" userId="cb8fa425-774b-40a7-b0f2-d5b57e79fa6f" providerId="ADAL" clId="{015BEA6B-A1DE-49DC-B53B-3A6E46771428}" dt="2024-07-08T19:36:54.575" v="1687" actId="478"/>
          <ac:spMkLst>
            <pc:docMk/>
            <pc:sldMk cId="1355892443" sldId="263"/>
            <ac:spMk id="8" creationId="{ACE3DD40-6EB0-E387-2AC2-67F2C428EAE8}"/>
          </ac:spMkLst>
        </pc:spChg>
        <pc:picChg chg="add del mod">
          <ac:chgData name="Matthew Weber" userId="cb8fa425-774b-40a7-b0f2-d5b57e79fa6f" providerId="ADAL" clId="{015BEA6B-A1DE-49DC-B53B-3A6E46771428}" dt="2024-07-10T17:58:05.218" v="4378" actId="478"/>
          <ac:picMkLst>
            <pc:docMk/>
            <pc:sldMk cId="1355892443" sldId="263"/>
            <ac:picMk id="2" creationId="{3236CEF7-4E69-0680-689E-2DF6D057749C}"/>
          </ac:picMkLst>
        </pc:picChg>
        <pc:picChg chg="del">
          <ac:chgData name="Matthew Weber" userId="cb8fa425-774b-40a7-b0f2-d5b57e79fa6f" providerId="ADAL" clId="{015BEA6B-A1DE-49DC-B53B-3A6E46771428}" dt="2024-07-08T19:36:52.210" v="1686" actId="478"/>
          <ac:picMkLst>
            <pc:docMk/>
            <pc:sldMk cId="1355892443" sldId="263"/>
            <ac:picMk id="3" creationId="{D2060EE5-1932-9815-381A-6279F1F8EB6E}"/>
          </ac:picMkLst>
        </pc:picChg>
        <pc:picChg chg="del">
          <ac:chgData name="Matthew Weber" userId="cb8fa425-774b-40a7-b0f2-d5b57e79fa6f" providerId="ADAL" clId="{015BEA6B-A1DE-49DC-B53B-3A6E46771428}" dt="2024-07-08T19:36:51.032" v="1685" actId="478"/>
          <ac:picMkLst>
            <pc:docMk/>
            <pc:sldMk cId="1355892443" sldId="263"/>
            <ac:picMk id="7" creationId="{09022F99-182F-8252-A6A8-8520DED84B7C}"/>
          </ac:picMkLst>
        </pc:picChg>
        <pc:picChg chg="add del mod">
          <ac:chgData name="Matthew Weber" userId="cb8fa425-774b-40a7-b0f2-d5b57e79fa6f" providerId="ADAL" clId="{015BEA6B-A1DE-49DC-B53B-3A6E46771428}" dt="2024-07-12T13:15:23.261" v="7575" actId="478"/>
          <ac:picMkLst>
            <pc:docMk/>
            <pc:sldMk cId="1355892443" sldId="263"/>
            <ac:picMk id="3074" creationId="{B777B45D-E222-46AF-681B-A749285AA615}"/>
          </ac:picMkLst>
        </pc:picChg>
      </pc:sldChg>
      <pc:sldChg chg="addSp delSp modSp mod">
        <pc:chgData name="Matthew Weber" userId="cb8fa425-774b-40a7-b0f2-d5b57e79fa6f" providerId="ADAL" clId="{015BEA6B-A1DE-49DC-B53B-3A6E46771428}" dt="2024-07-12T15:37:45.824" v="7613" actId="20577"/>
        <pc:sldMkLst>
          <pc:docMk/>
          <pc:sldMk cId="1147741241" sldId="264"/>
        </pc:sldMkLst>
        <pc:spChg chg="del mod">
          <ac:chgData name="Matthew Weber" userId="cb8fa425-774b-40a7-b0f2-d5b57e79fa6f" providerId="ADAL" clId="{015BEA6B-A1DE-49DC-B53B-3A6E46771428}" dt="2024-07-12T12:39:13.037" v="7201" actId="478"/>
          <ac:spMkLst>
            <pc:docMk/>
            <pc:sldMk cId="1147741241" sldId="264"/>
            <ac:spMk id="4" creationId="{65ECD87A-DCCD-81F9-88EB-D08778CDAE02}"/>
          </ac:spMkLst>
        </pc:spChg>
        <pc:spChg chg="mod">
          <ac:chgData name="Matthew Weber" userId="cb8fa425-774b-40a7-b0f2-d5b57e79fa6f" providerId="ADAL" clId="{015BEA6B-A1DE-49DC-B53B-3A6E46771428}" dt="2024-07-12T15:37:45.824" v="7613" actId="20577"/>
          <ac:spMkLst>
            <pc:docMk/>
            <pc:sldMk cId="1147741241" sldId="264"/>
            <ac:spMk id="5" creationId="{7AF545DB-22B2-2F93-3A67-F3BE21C798E1}"/>
          </ac:spMkLst>
        </pc:spChg>
        <pc:spChg chg="add del mod">
          <ac:chgData name="Matthew Weber" userId="cb8fa425-774b-40a7-b0f2-d5b57e79fa6f" providerId="ADAL" clId="{015BEA6B-A1DE-49DC-B53B-3A6E46771428}" dt="2024-07-12T12:39:14.808" v="7202" actId="478"/>
          <ac:spMkLst>
            <pc:docMk/>
            <pc:sldMk cId="1147741241" sldId="264"/>
            <ac:spMk id="7" creationId="{F466A022-C38F-5671-3A25-F03CCD4363B0}"/>
          </ac:spMkLst>
        </pc:spChg>
        <pc:spChg chg="mod">
          <ac:chgData name="Matthew Weber" userId="cb8fa425-774b-40a7-b0f2-d5b57e79fa6f" providerId="ADAL" clId="{015BEA6B-A1DE-49DC-B53B-3A6E46771428}" dt="2024-07-10T18:48:35.338" v="5581"/>
          <ac:spMkLst>
            <pc:docMk/>
            <pc:sldMk cId="1147741241" sldId="264"/>
            <ac:spMk id="9" creationId="{AB019807-DC14-3896-B6EE-E44D88CE51BE}"/>
          </ac:spMkLst>
        </pc:spChg>
        <pc:spChg chg="del mod">
          <ac:chgData name="Matthew Weber" userId="cb8fa425-774b-40a7-b0f2-d5b57e79fa6f" providerId="ADAL" clId="{015BEA6B-A1DE-49DC-B53B-3A6E46771428}" dt="2024-07-12T12:52:00.340" v="7531" actId="478"/>
          <ac:spMkLst>
            <pc:docMk/>
            <pc:sldMk cId="1147741241" sldId="264"/>
            <ac:spMk id="11" creationId="{93364B48-45F8-7665-ABF8-926960B8E720}"/>
          </ac:spMkLst>
        </pc:spChg>
        <pc:grpChg chg="add mod">
          <ac:chgData name="Matthew Weber" userId="cb8fa425-774b-40a7-b0f2-d5b57e79fa6f" providerId="ADAL" clId="{015BEA6B-A1DE-49DC-B53B-3A6E46771428}" dt="2024-07-10T18:48:35.338" v="5581"/>
          <ac:grpSpMkLst>
            <pc:docMk/>
            <pc:sldMk cId="1147741241" sldId="264"/>
            <ac:grpSpMk id="2" creationId="{EAA9BFEC-3BF3-8714-17BE-C75A9997B2C0}"/>
          </ac:grpSpMkLst>
        </pc:grpChg>
        <pc:grpChg chg="del mod">
          <ac:chgData name="Matthew Weber" userId="cb8fa425-774b-40a7-b0f2-d5b57e79fa6f" providerId="ADAL" clId="{015BEA6B-A1DE-49DC-B53B-3A6E46771428}" dt="2024-07-12T12:52:00.340" v="7531" actId="478"/>
          <ac:grpSpMkLst>
            <pc:docMk/>
            <pc:sldMk cId="1147741241" sldId="264"/>
            <ac:grpSpMk id="3" creationId="{EEB38305-8D14-7EFE-7726-6787607BDD24}"/>
          </ac:grpSpMkLst>
        </pc:grpChg>
        <pc:grpChg chg="del">
          <ac:chgData name="Matthew Weber" userId="cb8fa425-774b-40a7-b0f2-d5b57e79fa6f" providerId="ADAL" clId="{015BEA6B-A1DE-49DC-B53B-3A6E46771428}" dt="2024-07-08T19:43:05.144" v="2144" actId="478"/>
          <ac:grpSpMkLst>
            <pc:docMk/>
            <pc:sldMk cId="1147741241" sldId="264"/>
            <ac:grpSpMk id="6" creationId="{47208367-E610-622F-83C6-2793003132C3}"/>
          </ac:grpSpMkLst>
        </pc:grpChg>
        <pc:picChg chg="mod">
          <ac:chgData name="Matthew Weber" userId="cb8fa425-774b-40a7-b0f2-d5b57e79fa6f" providerId="ADAL" clId="{015BEA6B-A1DE-49DC-B53B-3A6E46771428}" dt="2024-07-10T18:48:35.338" v="5581"/>
          <ac:picMkLst>
            <pc:docMk/>
            <pc:sldMk cId="1147741241" sldId="264"/>
            <ac:picMk id="10" creationId="{E2534E0A-603F-D6E1-730F-D57FAAEA4DB2}"/>
          </ac:picMkLst>
        </pc:picChg>
      </pc:sldChg>
      <pc:sldChg chg="addSp delSp modSp del mod">
        <pc:chgData name="Matthew Weber" userId="cb8fa425-774b-40a7-b0f2-d5b57e79fa6f" providerId="ADAL" clId="{015BEA6B-A1DE-49DC-B53B-3A6E46771428}" dt="2024-07-08T19:56:27.265" v="3355" actId="2696"/>
        <pc:sldMkLst>
          <pc:docMk/>
          <pc:sldMk cId="379908706" sldId="268"/>
        </pc:sldMkLst>
        <pc:spChg chg="add mod">
          <ac:chgData name="Matthew Weber" userId="cb8fa425-774b-40a7-b0f2-d5b57e79fa6f" providerId="ADAL" clId="{015BEA6B-A1DE-49DC-B53B-3A6E46771428}" dt="2024-07-08T19:55:24.690" v="3320" actId="478"/>
          <ac:spMkLst>
            <pc:docMk/>
            <pc:sldMk cId="379908706" sldId="268"/>
            <ac:spMk id="3" creationId="{246DB3C1-7C31-F221-7F12-BC9BFA71C9C4}"/>
          </ac:spMkLst>
        </pc:spChg>
        <pc:spChg chg="del mod">
          <ac:chgData name="Matthew Weber" userId="cb8fa425-774b-40a7-b0f2-d5b57e79fa6f" providerId="ADAL" clId="{015BEA6B-A1DE-49DC-B53B-3A6E46771428}" dt="2024-07-08T19:55:24.690" v="3320" actId="478"/>
          <ac:spMkLst>
            <pc:docMk/>
            <pc:sldMk cId="379908706" sldId="268"/>
            <ac:spMk id="5" creationId="{3D0DD78E-535D-B2F4-A757-B2D9C78E1DD1}"/>
          </ac:spMkLst>
        </pc:spChg>
        <pc:grpChg chg="del">
          <ac:chgData name="Matthew Weber" userId="cb8fa425-774b-40a7-b0f2-d5b57e79fa6f" providerId="ADAL" clId="{015BEA6B-A1DE-49DC-B53B-3A6E46771428}" dt="2024-07-08T19:55:19.651" v="3318" actId="478"/>
          <ac:grpSpMkLst>
            <pc:docMk/>
            <pc:sldMk cId="379908706" sldId="268"/>
            <ac:grpSpMk id="6" creationId="{CEBD8203-D0B7-6633-20F1-0BBA42268121}"/>
          </ac:grpSpMkLst>
        </pc:grpChg>
        <pc:grpChg chg="del">
          <ac:chgData name="Matthew Weber" userId="cb8fa425-774b-40a7-b0f2-d5b57e79fa6f" providerId="ADAL" clId="{015BEA6B-A1DE-49DC-B53B-3A6E46771428}" dt="2024-07-08T19:55:21.065" v="3319" actId="478"/>
          <ac:grpSpMkLst>
            <pc:docMk/>
            <pc:sldMk cId="379908706" sldId="268"/>
            <ac:grpSpMk id="11" creationId="{C3FA085B-4830-311E-45D5-1CFC014F7493}"/>
          </ac:grpSpMkLst>
        </pc:grpChg>
      </pc:sldChg>
      <pc:sldChg chg="addSp delSp modSp mod ord">
        <pc:chgData name="Matthew Weber" userId="cb8fa425-774b-40a7-b0f2-d5b57e79fa6f" providerId="ADAL" clId="{015BEA6B-A1DE-49DC-B53B-3A6E46771428}" dt="2024-07-12T15:39:27.487" v="7641" actId="1076"/>
        <pc:sldMkLst>
          <pc:docMk/>
          <pc:sldMk cId="665995654" sldId="269"/>
        </pc:sldMkLst>
        <pc:spChg chg="add del mod">
          <ac:chgData name="Matthew Weber" userId="cb8fa425-774b-40a7-b0f2-d5b57e79fa6f" providerId="ADAL" clId="{015BEA6B-A1DE-49DC-B53B-3A6E46771428}" dt="2024-07-12T12:40:04.561" v="7222" actId="478"/>
          <ac:spMkLst>
            <pc:docMk/>
            <pc:sldMk cId="665995654" sldId="269"/>
            <ac:spMk id="3" creationId="{AAB6E0DD-BEFA-7D5B-0F75-4487F1997331}"/>
          </ac:spMkLst>
        </pc:spChg>
        <pc:spChg chg="del mod">
          <ac:chgData name="Matthew Weber" userId="cb8fa425-774b-40a7-b0f2-d5b57e79fa6f" providerId="ADAL" clId="{015BEA6B-A1DE-49DC-B53B-3A6E46771428}" dt="2024-07-12T12:40:02.784" v="7221" actId="478"/>
          <ac:spMkLst>
            <pc:docMk/>
            <pc:sldMk cId="665995654" sldId="269"/>
            <ac:spMk id="4" creationId="{9E5F1471-65BB-8F20-076C-32DEF2B68C92}"/>
          </ac:spMkLst>
        </pc:spChg>
        <pc:spChg chg="mod">
          <ac:chgData name="Matthew Weber" userId="cb8fa425-774b-40a7-b0f2-d5b57e79fa6f" providerId="ADAL" clId="{015BEA6B-A1DE-49DC-B53B-3A6E46771428}" dt="2024-07-12T15:38:14.133" v="7631" actId="20577"/>
          <ac:spMkLst>
            <pc:docMk/>
            <pc:sldMk cId="665995654" sldId="269"/>
            <ac:spMk id="5" creationId="{9F2E546D-2D7F-EF7F-0E83-FF8F5B224DFF}"/>
          </ac:spMkLst>
        </pc:spChg>
        <pc:grpChg chg="del">
          <ac:chgData name="Matthew Weber" userId="cb8fa425-774b-40a7-b0f2-d5b57e79fa6f" providerId="ADAL" clId="{015BEA6B-A1DE-49DC-B53B-3A6E46771428}" dt="2024-07-08T19:56:31.595" v="3356" actId="478"/>
          <ac:grpSpMkLst>
            <pc:docMk/>
            <pc:sldMk cId="665995654" sldId="269"/>
            <ac:grpSpMk id="6" creationId="{A7FEF86A-9A05-3E2E-098C-69CDE5581E09}"/>
          </ac:grpSpMkLst>
        </pc:grpChg>
        <pc:picChg chg="add mod">
          <ac:chgData name="Matthew Weber" userId="cb8fa425-774b-40a7-b0f2-d5b57e79fa6f" providerId="ADAL" clId="{015BEA6B-A1DE-49DC-B53B-3A6E46771428}" dt="2024-07-12T15:39:27.487" v="7641" actId="1076"/>
          <ac:picMkLst>
            <pc:docMk/>
            <pc:sldMk cId="665995654" sldId="269"/>
            <ac:picMk id="1026" creationId="{393A1CC5-CCAE-FCF6-E31C-8180DA4EC609}"/>
          </ac:picMkLst>
        </pc:picChg>
      </pc:sldChg>
      <pc:sldChg chg="del">
        <pc:chgData name="Matthew Weber" userId="cb8fa425-774b-40a7-b0f2-d5b57e79fa6f" providerId="ADAL" clId="{015BEA6B-A1DE-49DC-B53B-3A6E46771428}" dt="2024-07-08T19:20:23.242" v="133" actId="2696"/>
        <pc:sldMkLst>
          <pc:docMk/>
          <pc:sldMk cId="2599780578" sldId="271"/>
        </pc:sldMkLst>
      </pc:sldChg>
      <pc:sldChg chg="addSp delSp modSp mod">
        <pc:chgData name="Matthew Weber" userId="cb8fa425-774b-40a7-b0f2-d5b57e79fa6f" providerId="ADAL" clId="{015BEA6B-A1DE-49DC-B53B-3A6E46771428}" dt="2024-07-12T15:35:50.098" v="7601" actId="20577"/>
        <pc:sldMkLst>
          <pc:docMk/>
          <pc:sldMk cId="97877984" sldId="273"/>
        </pc:sldMkLst>
        <pc:spChg chg="add del mod">
          <ac:chgData name="Matthew Weber" userId="cb8fa425-774b-40a7-b0f2-d5b57e79fa6f" providerId="ADAL" clId="{015BEA6B-A1DE-49DC-B53B-3A6E46771428}" dt="2024-07-12T12:38:36.389" v="7192" actId="478"/>
          <ac:spMkLst>
            <pc:docMk/>
            <pc:sldMk cId="97877984" sldId="273"/>
            <ac:spMk id="3" creationId="{35D65F84-FAD9-8214-F32D-D6208B72C5EC}"/>
          </ac:spMkLst>
        </pc:spChg>
        <pc:spChg chg="del mod">
          <ac:chgData name="Matthew Weber" userId="cb8fa425-774b-40a7-b0f2-d5b57e79fa6f" providerId="ADAL" clId="{015BEA6B-A1DE-49DC-B53B-3A6E46771428}" dt="2024-07-12T12:38:34.558" v="7191" actId="478"/>
          <ac:spMkLst>
            <pc:docMk/>
            <pc:sldMk cId="97877984" sldId="273"/>
            <ac:spMk id="4" creationId="{D41CD4A4-34F9-C2DF-2E96-BBC1E8A26D1A}"/>
          </ac:spMkLst>
        </pc:spChg>
        <pc:spChg chg="mod">
          <ac:chgData name="Matthew Weber" userId="cb8fa425-774b-40a7-b0f2-d5b57e79fa6f" providerId="ADAL" clId="{015BEA6B-A1DE-49DC-B53B-3A6E46771428}" dt="2024-07-12T15:35:50.098" v="7601" actId="20577"/>
          <ac:spMkLst>
            <pc:docMk/>
            <pc:sldMk cId="97877984" sldId="273"/>
            <ac:spMk id="5" creationId="{A396B25C-6CA6-8604-7851-0C719FDF0968}"/>
          </ac:spMkLst>
        </pc:spChg>
        <pc:spChg chg="add mod">
          <ac:chgData name="Matthew Weber" userId="cb8fa425-774b-40a7-b0f2-d5b57e79fa6f" providerId="ADAL" clId="{015BEA6B-A1DE-49DC-B53B-3A6E46771428}" dt="2024-07-10T19:55:16.109" v="6670" actId="1076"/>
          <ac:spMkLst>
            <pc:docMk/>
            <pc:sldMk cId="97877984" sldId="273"/>
            <ac:spMk id="10" creationId="{9100DEBE-C11C-5EFF-2A2A-A77FDA66F682}"/>
          </ac:spMkLst>
        </pc:spChg>
        <pc:grpChg chg="del">
          <ac:chgData name="Matthew Weber" userId="cb8fa425-774b-40a7-b0f2-d5b57e79fa6f" providerId="ADAL" clId="{015BEA6B-A1DE-49DC-B53B-3A6E46771428}" dt="2024-07-08T19:41:24.592" v="2132" actId="478"/>
          <ac:grpSpMkLst>
            <pc:docMk/>
            <pc:sldMk cId="97877984" sldId="273"/>
            <ac:grpSpMk id="2" creationId="{99C111FD-3D91-BD25-E28E-F87F51E0F0A2}"/>
          </ac:grpSpMkLst>
        </pc:grpChg>
        <pc:picChg chg="add mod">
          <ac:chgData name="Matthew Weber" userId="cb8fa425-774b-40a7-b0f2-d5b57e79fa6f" providerId="ADAL" clId="{015BEA6B-A1DE-49DC-B53B-3A6E46771428}" dt="2024-07-10T17:58:07.429" v="4379"/>
          <ac:picMkLst>
            <pc:docMk/>
            <pc:sldMk cId="97877984" sldId="273"/>
            <ac:picMk id="9" creationId="{B674E8B4-F83F-4D47-C096-7D50AEF0BC1E}"/>
          </ac:picMkLst>
        </pc:picChg>
      </pc:sldChg>
      <pc:sldChg chg="addSp delSp modSp mod">
        <pc:chgData name="Matthew Weber" userId="cb8fa425-774b-40a7-b0f2-d5b57e79fa6f" providerId="ADAL" clId="{015BEA6B-A1DE-49DC-B53B-3A6E46771428}" dt="2024-07-12T15:37:52.957" v="7617" actId="20577"/>
        <pc:sldMkLst>
          <pc:docMk/>
          <pc:sldMk cId="89935044" sldId="274"/>
        </pc:sldMkLst>
        <pc:spChg chg="del">
          <ac:chgData name="Matthew Weber" userId="cb8fa425-774b-40a7-b0f2-d5b57e79fa6f" providerId="ADAL" clId="{015BEA6B-A1DE-49DC-B53B-3A6E46771428}" dt="2024-07-08T19:44:17.942" v="2362" actId="478"/>
          <ac:spMkLst>
            <pc:docMk/>
            <pc:sldMk cId="89935044" sldId="274"/>
            <ac:spMk id="3" creationId="{0848F5D0-E5E6-5DF5-C4A5-BCB6008169B8}"/>
          </ac:spMkLst>
        </pc:spChg>
        <pc:spChg chg="add del mod">
          <ac:chgData name="Matthew Weber" userId="cb8fa425-774b-40a7-b0f2-d5b57e79fa6f" providerId="ADAL" clId="{015BEA6B-A1DE-49DC-B53B-3A6E46771428}" dt="2024-07-12T12:39:26.792" v="7206" actId="478"/>
          <ac:spMkLst>
            <pc:docMk/>
            <pc:sldMk cId="89935044" sldId="274"/>
            <ac:spMk id="3" creationId="{ADF12D94-A7B1-754B-23EE-F81ACD6C397F}"/>
          </ac:spMkLst>
        </pc:spChg>
        <pc:spChg chg="del mod">
          <ac:chgData name="Matthew Weber" userId="cb8fa425-774b-40a7-b0f2-d5b57e79fa6f" providerId="ADAL" clId="{015BEA6B-A1DE-49DC-B53B-3A6E46771428}" dt="2024-07-12T12:39:25.548" v="7205" actId="478"/>
          <ac:spMkLst>
            <pc:docMk/>
            <pc:sldMk cId="89935044" sldId="274"/>
            <ac:spMk id="4" creationId="{65ECD87A-DCCD-81F9-88EB-D08778CDAE02}"/>
          </ac:spMkLst>
        </pc:spChg>
        <pc:spChg chg="mod">
          <ac:chgData name="Matthew Weber" userId="cb8fa425-774b-40a7-b0f2-d5b57e79fa6f" providerId="ADAL" clId="{015BEA6B-A1DE-49DC-B53B-3A6E46771428}" dt="2024-07-12T15:37:52.957" v="7617" actId="20577"/>
          <ac:spMkLst>
            <pc:docMk/>
            <pc:sldMk cId="89935044" sldId="274"/>
            <ac:spMk id="5" creationId="{7AF545DB-22B2-2F93-3A67-F3BE21C798E1}"/>
          </ac:spMkLst>
        </pc:spChg>
        <pc:spChg chg="add mod">
          <ac:chgData name="Matthew Weber" userId="cb8fa425-774b-40a7-b0f2-d5b57e79fa6f" providerId="ADAL" clId="{015BEA6B-A1DE-49DC-B53B-3A6E46771428}" dt="2024-07-10T19:27:07.142" v="6184" actId="1582"/>
          <ac:spMkLst>
            <pc:docMk/>
            <pc:sldMk cId="89935044" sldId="274"/>
            <ac:spMk id="6" creationId="{2395467C-95C0-3AD2-7C6F-CD026C6DA981}"/>
          </ac:spMkLst>
        </pc:spChg>
        <pc:spChg chg="add mod">
          <ac:chgData name="Matthew Weber" userId="cb8fa425-774b-40a7-b0f2-d5b57e79fa6f" providerId="ADAL" clId="{015BEA6B-A1DE-49DC-B53B-3A6E46771428}" dt="2024-07-10T19:59:45.641" v="6906" actId="1076"/>
          <ac:spMkLst>
            <pc:docMk/>
            <pc:sldMk cId="89935044" sldId="274"/>
            <ac:spMk id="7" creationId="{67848BC7-F5EB-C79E-6EFE-CCEA70BB3306}"/>
          </ac:spMkLst>
        </pc:spChg>
        <pc:spChg chg="del">
          <ac:chgData name="Matthew Weber" userId="cb8fa425-774b-40a7-b0f2-d5b57e79fa6f" providerId="ADAL" clId="{015BEA6B-A1DE-49DC-B53B-3A6E46771428}" dt="2024-07-08T19:44:19.406" v="2363" actId="478"/>
          <ac:spMkLst>
            <pc:docMk/>
            <pc:sldMk cId="89935044" sldId="274"/>
            <ac:spMk id="9" creationId="{B516A34F-CF55-40BA-4615-9BEBA08AB2C8}"/>
          </ac:spMkLst>
        </pc:spChg>
        <pc:picChg chg="del">
          <ac:chgData name="Matthew Weber" userId="cb8fa425-774b-40a7-b0f2-d5b57e79fa6f" providerId="ADAL" clId="{015BEA6B-A1DE-49DC-B53B-3A6E46771428}" dt="2024-07-08T19:44:16.019" v="2361" actId="478"/>
          <ac:picMkLst>
            <pc:docMk/>
            <pc:sldMk cId="89935044" sldId="274"/>
            <ac:picMk id="2" creationId="{B57D86A3-812E-E039-6FE5-6AC1CD5457DD}"/>
          </ac:picMkLst>
        </pc:picChg>
        <pc:picChg chg="add mod">
          <ac:chgData name="Matthew Weber" userId="cb8fa425-774b-40a7-b0f2-d5b57e79fa6f" providerId="ADAL" clId="{015BEA6B-A1DE-49DC-B53B-3A6E46771428}" dt="2024-07-10T19:11:41.068" v="5905" actId="1076"/>
          <ac:picMkLst>
            <pc:docMk/>
            <pc:sldMk cId="89935044" sldId="274"/>
            <ac:picMk id="5122" creationId="{2E795762-F7C9-FE5C-F73D-F048D2F7D5CA}"/>
          </ac:picMkLst>
        </pc:picChg>
      </pc:sldChg>
      <pc:sldChg chg="addSp delSp modSp mod">
        <pc:chgData name="Matthew Weber" userId="cb8fa425-774b-40a7-b0f2-d5b57e79fa6f" providerId="ADAL" clId="{015BEA6B-A1DE-49DC-B53B-3A6E46771428}" dt="2024-07-15T18:33:02.066" v="7743" actId="20577"/>
        <pc:sldMkLst>
          <pc:docMk/>
          <pc:sldMk cId="700994117" sldId="275"/>
        </pc:sldMkLst>
        <pc:spChg chg="add mod">
          <ac:chgData name="Matthew Weber" userId="cb8fa425-774b-40a7-b0f2-d5b57e79fa6f" providerId="ADAL" clId="{015BEA6B-A1DE-49DC-B53B-3A6E46771428}" dt="2024-07-15T18:33:02.066" v="7743" actId="20577"/>
          <ac:spMkLst>
            <pc:docMk/>
            <pc:sldMk cId="700994117" sldId="275"/>
            <ac:spMk id="2" creationId="{50C1820E-4974-A1CA-16A3-03B0E658F34E}"/>
          </ac:spMkLst>
        </pc:spChg>
        <pc:spChg chg="add del mod">
          <ac:chgData name="Matthew Weber" userId="cb8fa425-774b-40a7-b0f2-d5b57e79fa6f" providerId="ADAL" clId="{015BEA6B-A1DE-49DC-B53B-3A6E46771428}" dt="2024-07-12T12:39:32.778" v="7208" actId="478"/>
          <ac:spMkLst>
            <pc:docMk/>
            <pc:sldMk cId="700994117" sldId="275"/>
            <ac:spMk id="3" creationId="{4503CEE8-EB3E-EB81-3EF5-33514FFCBCC4}"/>
          </ac:spMkLst>
        </pc:spChg>
        <pc:spChg chg="del mod">
          <ac:chgData name="Matthew Weber" userId="cb8fa425-774b-40a7-b0f2-d5b57e79fa6f" providerId="ADAL" clId="{015BEA6B-A1DE-49DC-B53B-3A6E46771428}" dt="2024-07-12T12:39:31.232" v="7207" actId="478"/>
          <ac:spMkLst>
            <pc:docMk/>
            <pc:sldMk cId="700994117" sldId="275"/>
            <ac:spMk id="4" creationId="{65ECD87A-DCCD-81F9-88EB-D08778CDAE02}"/>
          </ac:spMkLst>
        </pc:spChg>
        <pc:spChg chg="mod">
          <ac:chgData name="Matthew Weber" userId="cb8fa425-774b-40a7-b0f2-d5b57e79fa6f" providerId="ADAL" clId="{015BEA6B-A1DE-49DC-B53B-3A6E46771428}" dt="2024-07-15T18:32:43.195" v="7741" actId="20577"/>
          <ac:spMkLst>
            <pc:docMk/>
            <pc:sldMk cId="700994117" sldId="275"/>
            <ac:spMk id="5" creationId="{7AF545DB-22B2-2F93-3A67-F3BE21C798E1}"/>
          </ac:spMkLst>
        </pc:spChg>
        <pc:grpChg chg="del">
          <ac:chgData name="Matthew Weber" userId="cb8fa425-774b-40a7-b0f2-d5b57e79fa6f" providerId="ADAL" clId="{015BEA6B-A1DE-49DC-B53B-3A6E46771428}" dt="2024-07-08T19:45:30.950" v="2506" actId="478"/>
          <ac:grpSpMkLst>
            <pc:docMk/>
            <pc:sldMk cId="700994117" sldId="275"/>
            <ac:grpSpMk id="2" creationId="{198D4108-AB94-0FBF-B289-C41F05253E5C}"/>
          </ac:grpSpMkLst>
        </pc:grpChg>
        <pc:picChg chg="add mod">
          <ac:chgData name="Matthew Weber" userId="cb8fa425-774b-40a7-b0f2-d5b57e79fa6f" providerId="ADAL" clId="{015BEA6B-A1DE-49DC-B53B-3A6E46771428}" dt="2024-07-12T17:50:56.466" v="7645" actId="1076"/>
          <ac:picMkLst>
            <pc:docMk/>
            <pc:sldMk cId="700994117" sldId="275"/>
            <ac:picMk id="1026" creationId="{89A516B7-4735-8C0D-CD03-E42C71068E3B}"/>
          </ac:picMkLst>
        </pc:picChg>
      </pc:sldChg>
      <pc:sldChg chg="addSp delSp modSp mod">
        <pc:chgData name="Matthew Weber" userId="cb8fa425-774b-40a7-b0f2-d5b57e79fa6f" providerId="ADAL" clId="{015BEA6B-A1DE-49DC-B53B-3A6E46771428}" dt="2024-07-12T15:37:58.591" v="7621" actId="20577"/>
        <pc:sldMkLst>
          <pc:docMk/>
          <pc:sldMk cId="1480053670" sldId="276"/>
        </pc:sldMkLst>
        <pc:spChg chg="add del mod">
          <ac:chgData name="Matthew Weber" userId="cb8fa425-774b-40a7-b0f2-d5b57e79fa6f" providerId="ADAL" clId="{015BEA6B-A1DE-49DC-B53B-3A6E46771428}" dt="2024-07-12T12:39:39.950" v="7214" actId="478"/>
          <ac:spMkLst>
            <pc:docMk/>
            <pc:sldMk cId="1480053670" sldId="276"/>
            <ac:spMk id="3" creationId="{53083A3A-B4AA-0E7C-21C0-EBD707C895C9}"/>
          </ac:spMkLst>
        </pc:spChg>
        <pc:spChg chg="del mod">
          <ac:chgData name="Matthew Weber" userId="cb8fa425-774b-40a7-b0f2-d5b57e79fa6f" providerId="ADAL" clId="{015BEA6B-A1DE-49DC-B53B-3A6E46771428}" dt="2024-07-12T12:39:36.236" v="7209" actId="478"/>
          <ac:spMkLst>
            <pc:docMk/>
            <pc:sldMk cId="1480053670" sldId="276"/>
            <ac:spMk id="4" creationId="{65ECD87A-DCCD-81F9-88EB-D08778CDAE02}"/>
          </ac:spMkLst>
        </pc:spChg>
        <pc:spChg chg="mod">
          <ac:chgData name="Matthew Weber" userId="cb8fa425-774b-40a7-b0f2-d5b57e79fa6f" providerId="ADAL" clId="{015BEA6B-A1DE-49DC-B53B-3A6E46771428}" dt="2024-07-12T15:37:58.591" v="7621" actId="20577"/>
          <ac:spMkLst>
            <pc:docMk/>
            <pc:sldMk cId="1480053670" sldId="276"/>
            <ac:spMk id="5" creationId="{7AF545DB-22B2-2F93-3A67-F3BE21C798E1}"/>
          </ac:spMkLst>
        </pc:spChg>
        <pc:spChg chg="del">
          <ac:chgData name="Matthew Weber" userId="cb8fa425-774b-40a7-b0f2-d5b57e79fa6f" providerId="ADAL" clId="{015BEA6B-A1DE-49DC-B53B-3A6E46771428}" dt="2024-07-08T19:46:16.450" v="2623" actId="478"/>
          <ac:spMkLst>
            <pc:docMk/>
            <pc:sldMk cId="1480053670" sldId="276"/>
            <ac:spMk id="18" creationId="{B068F90F-CE10-14D2-9FD0-1863479F22E7}"/>
          </ac:spMkLst>
        </pc:spChg>
        <pc:spChg chg="del">
          <ac:chgData name="Matthew Weber" userId="cb8fa425-774b-40a7-b0f2-d5b57e79fa6f" providerId="ADAL" clId="{015BEA6B-A1DE-49DC-B53B-3A6E46771428}" dt="2024-07-08T19:46:14.231" v="2622" actId="478"/>
          <ac:spMkLst>
            <pc:docMk/>
            <pc:sldMk cId="1480053670" sldId="276"/>
            <ac:spMk id="19" creationId="{E4F679C2-A836-71B9-3B09-142ED302B78C}"/>
          </ac:spMkLst>
        </pc:spChg>
        <pc:grpChg chg="del">
          <ac:chgData name="Matthew Weber" userId="cb8fa425-774b-40a7-b0f2-d5b57e79fa6f" providerId="ADAL" clId="{015BEA6B-A1DE-49DC-B53B-3A6E46771428}" dt="2024-07-08T19:46:11.682" v="2621" actId="478"/>
          <ac:grpSpMkLst>
            <pc:docMk/>
            <pc:sldMk cId="1480053670" sldId="276"/>
            <ac:grpSpMk id="17" creationId="{DD664330-AB4D-BB90-557A-F340DB6B05D9}"/>
          </ac:grpSpMkLst>
        </pc:grpChg>
        <pc:picChg chg="del">
          <ac:chgData name="Matthew Weber" userId="cb8fa425-774b-40a7-b0f2-d5b57e79fa6f" providerId="ADAL" clId="{015BEA6B-A1DE-49DC-B53B-3A6E46771428}" dt="2024-07-08T19:46:10.466" v="2620" actId="478"/>
          <ac:picMkLst>
            <pc:docMk/>
            <pc:sldMk cId="1480053670" sldId="276"/>
            <ac:picMk id="10" creationId="{2EC39A30-818A-320D-FCD4-65E7EFDA3DA0}"/>
          </ac:picMkLst>
        </pc:picChg>
        <pc:picChg chg="add mod">
          <ac:chgData name="Matthew Weber" userId="cb8fa425-774b-40a7-b0f2-d5b57e79fa6f" providerId="ADAL" clId="{015BEA6B-A1DE-49DC-B53B-3A6E46771428}" dt="2024-07-12T12:59:38.295" v="7560" actId="1076"/>
          <ac:picMkLst>
            <pc:docMk/>
            <pc:sldMk cId="1480053670" sldId="276"/>
            <ac:picMk id="2050" creationId="{02E9AEE1-CE57-DF71-0F61-BEEF748598CB}"/>
          </ac:picMkLst>
        </pc:picChg>
        <pc:picChg chg="add mod">
          <ac:chgData name="Matthew Weber" userId="cb8fa425-774b-40a7-b0f2-d5b57e79fa6f" providerId="ADAL" clId="{015BEA6B-A1DE-49DC-B53B-3A6E46771428}" dt="2024-07-12T12:59:41.798" v="7561" actId="1076"/>
          <ac:picMkLst>
            <pc:docMk/>
            <pc:sldMk cId="1480053670" sldId="276"/>
            <ac:picMk id="2052" creationId="{86BC6BED-0B78-7384-A327-3C1DB8DF5DDB}"/>
          </ac:picMkLst>
        </pc:picChg>
      </pc:sldChg>
      <pc:sldChg chg="addSp delSp modSp mod">
        <pc:chgData name="Matthew Weber" userId="cb8fa425-774b-40a7-b0f2-d5b57e79fa6f" providerId="ADAL" clId="{015BEA6B-A1DE-49DC-B53B-3A6E46771428}" dt="2024-07-12T15:38:19.118" v="7635" actId="20577"/>
        <pc:sldMkLst>
          <pc:docMk/>
          <pc:sldMk cId="2654028245" sldId="277"/>
        </pc:sldMkLst>
        <pc:spChg chg="add del mod">
          <ac:chgData name="Matthew Weber" userId="cb8fa425-774b-40a7-b0f2-d5b57e79fa6f" providerId="ADAL" clId="{015BEA6B-A1DE-49DC-B53B-3A6E46771428}" dt="2024-07-12T12:40:09.716" v="7224" actId="478"/>
          <ac:spMkLst>
            <pc:docMk/>
            <pc:sldMk cId="2654028245" sldId="277"/>
            <ac:spMk id="3" creationId="{01AEA8D0-F169-13D7-15CD-C557F566AB2F}"/>
          </ac:spMkLst>
        </pc:spChg>
        <pc:spChg chg="del mod">
          <ac:chgData name="Matthew Weber" userId="cb8fa425-774b-40a7-b0f2-d5b57e79fa6f" providerId="ADAL" clId="{015BEA6B-A1DE-49DC-B53B-3A6E46771428}" dt="2024-07-12T12:40:08.133" v="7223" actId="478"/>
          <ac:spMkLst>
            <pc:docMk/>
            <pc:sldMk cId="2654028245" sldId="277"/>
            <ac:spMk id="4" creationId="{9E5F1471-65BB-8F20-076C-32DEF2B68C92}"/>
          </ac:spMkLst>
        </pc:spChg>
        <pc:spChg chg="mod">
          <ac:chgData name="Matthew Weber" userId="cb8fa425-774b-40a7-b0f2-d5b57e79fa6f" providerId="ADAL" clId="{015BEA6B-A1DE-49DC-B53B-3A6E46771428}" dt="2024-07-12T15:38:19.118" v="7635" actId="20577"/>
          <ac:spMkLst>
            <pc:docMk/>
            <pc:sldMk cId="2654028245" sldId="277"/>
            <ac:spMk id="5" creationId="{9F2E546D-2D7F-EF7F-0E83-FF8F5B224DFF}"/>
          </ac:spMkLst>
        </pc:spChg>
        <pc:spChg chg="del">
          <ac:chgData name="Matthew Weber" userId="cb8fa425-774b-40a7-b0f2-d5b57e79fa6f" providerId="ADAL" clId="{015BEA6B-A1DE-49DC-B53B-3A6E46771428}" dt="2024-07-08T20:00:31.588" v="3731" actId="478"/>
          <ac:spMkLst>
            <pc:docMk/>
            <pc:sldMk cId="2654028245" sldId="277"/>
            <ac:spMk id="11" creationId="{0891662C-3BD0-AF90-F675-CB8F50F417DC}"/>
          </ac:spMkLst>
        </pc:spChg>
        <pc:picChg chg="del">
          <ac:chgData name="Matthew Weber" userId="cb8fa425-774b-40a7-b0f2-d5b57e79fa6f" providerId="ADAL" clId="{015BEA6B-A1DE-49DC-B53B-3A6E46771428}" dt="2024-07-08T20:00:29.647" v="3730" actId="478"/>
          <ac:picMkLst>
            <pc:docMk/>
            <pc:sldMk cId="2654028245" sldId="277"/>
            <ac:picMk id="3" creationId="{A1D304F4-145B-620C-30CB-90C10406B8F3}"/>
          </ac:picMkLst>
        </pc:picChg>
        <pc:picChg chg="add mod">
          <ac:chgData name="Matthew Weber" userId="cb8fa425-774b-40a7-b0f2-d5b57e79fa6f" providerId="ADAL" clId="{015BEA6B-A1DE-49DC-B53B-3A6E46771428}" dt="2024-07-10T19:16:51.655" v="5974" actId="1076"/>
          <ac:picMkLst>
            <pc:docMk/>
            <pc:sldMk cId="2654028245" sldId="277"/>
            <ac:picMk id="6146" creationId="{FF64797E-FBEB-1AF2-3DE9-8FD8033AB099}"/>
          </ac:picMkLst>
        </pc:picChg>
      </pc:sldChg>
      <pc:sldChg chg="addSp delSp modSp mod">
        <pc:chgData name="Matthew Weber" userId="cb8fa425-774b-40a7-b0f2-d5b57e79fa6f" providerId="ADAL" clId="{015BEA6B-A1DE-49DC-B53B-3A6E46771428}" dt="2024-07-15T18:39:16.776" v="7797" actId="20577"/>
        <pc:sldMkLst>
          <pc:docMk/>
          <pc:sldMk cId="920686963" sldId="278"/>
        </pc:sldMkLst>
        <pc:spChg chg="add del mod">
          <ac:chgData name="Matthew Weber" userId="cb8fa425-774b-40a7-b0f2-d5b57e79fa6f" providerId="ADAL" clId="{015BEA6B-A1DE-49DC-B53B-3A6E46771428}" dt="2024-07-12T12:40:15.951" v="7226" actId="478"/>
          <ac:spMkLst>
            <pc:docMk/>
            <pc:sldMk cId="920686963" sldId="278"/>
            <ac:spMk id="3" creationId="{A7CC3E1E-B988-FA2D-4D4F-1AE685F3F2DC}"/>
          </ac:spMkLst>
        </pc:spChg>
        <pc:spChg chg="del mod">
          <ac:chgData name="Matthew Weber" userId="cb8fa425-774b-40a7-b0f2-d5b57e79fa6f" providerId="ADAL" clId="{015BEA6B-A1DE-49DC-B53B-3A6E46771428}" dt="2024-07-12T12:40:14.227" v="7225" actId="478"/>
          <ac:spMkLst>
            <pc:docMk/>
            <pc:sldMk cId="920686963" sldId="278"/>
            <ac:spMk id="4" creationId="{9E5F1471-65BB-8F20-076C-32DEF2B68C92}"/>
          </ac:spMkLst>
        </pc:spChg>
        <pc:spChg chg="mod">
          <ac:chgData name="Matthew Weber" userId="cb8fa425-774b-40a7-b0f2-d5b57e79fa6f" providerId="ADAL" clId="{015BEA6B-A1DE-49DC-B53B-3A6E46771428}" dt="2024-07-15T18:39:16.776" v="7797" actId="20577"/>
          <ac:spMkLst>
            <pc:docMk/>
            <pc:sldMk cId="920686963" sldId="278"/>
            <ac:spMk id="5" creationId="{9F2E546D-2D7F-EF7F-0E83-FF8F5B224DFF}"/>
          </ac:spMkLst>
        </pc:spChg>
      </pc:sldChg>
      <pc:sldChg chg="del">
        <pc:chgData name="Matthew Weber" userId="cb8fa425-774b-40a7-b0f2-d5b57e79fa6f" providerId="ADAL" clId="{015BEA6B-A1DE-49DC-B53B-3A6E46771428}" dt="2024-07-08T20:08:05.175" v="4147" actId="2696"/>
        <pc:sldMkLst>
          <pc:docMk/>
          <pc:sldMk cId="377418568" sldId="279"/>
        </pc:sldMkLst>
      </pc:sldChg>
      <pc:sldChg chg="addSp delSp modSp mod">
        <pc:chgData name="Matthew Weber" userId="cb8fa425-774b-40a7-b0f2-d5b57e79fa6f" providerId="ADAL" clId="{015BEA6B-A1DE-49DC-B53B-3A6E46771428}" dt="2024-07-12T15:38:01.868" v="7623" actId="20577"/>
        <pc:sldMkLst>
          <pc:docMk/>
          <pc:sldMk cId="1023261780" sldId="280"/>
        </pc:sldMkLst>
        <pc:spChg chg="add del mod">
          <ac:chgData name="Matthew Weber" userId="cb8fa425-774b-40a7-b0f2-d5b57e79fa6f" providerId="ADAL" clId="{015BEA6B-A1DE-49DC-B53B-3A6E46771428}" dt="2024-07-12T12:39:45.559" v="7216" actId="478"/>
          <ac:spMkLst>
            <pc:docMk/>
            <pc:sldMk cId="1023261780" sldId="280"/>
            <ac:spMk id="3" creationId="{09E920FE-64C8-1DC7-64DB-FC842C27DF52}"/>
          </ac:spMkLst>
        </pc:spChg>
        <pc:spChg chg="del mod">
          <ac:chgData name="Matthew Weber" userId="cb8fa425-774b-40a7-b0f2-d5b57e79fa6f" providerId="ADAL" clId="{015BEA6B-A1DE-49DC-B53B-3A6E46771428}" dt="2024-07-12T12:39:43.528" v="7215" actId="478"/>
          <ac:spMkLst>
            <pc:docMk/>
            <pc:sldMk cId="1023261780" sldId="280"/>
            <ac:spMk id="4" creationId="{65ECD87A-DCCD-81F9-88EB-D08778CDAE02}"/>
          </ac:spMkLst>
        </pc:spChg>
        <pc:spChg chg="mod">
          <ac:chgData name="Matthew Weber" userId="cb8fa425-774b-40a7-b0f2-d5b57e79fa6f" providerId="ADAL" clId="{015BEA6B-A1DE-49DC-B53B-3A6E46771428}" dt="2024-07-12T15:38:01.868" v="7623" actId="20577"/>
          <ac:spMkLst>
            <pc:docMk/>
            <pc:sldMk cId="1023261780" sldId="280"/>
            <ac:spMk id="5" creationId="{7AF545DB-22B2-2F93-3A67-F3BE21C798E1}"/>
          </ac:spMkLst>
        </pc:spChg>
        <pc:spChg chg="add mod">
          <ac:chgData name="Matthew Weber" userId="cb8fa425-774b-40a7-b0f2-d5b57e79fa6f" providerId="ADAL" clId="{015BEA6B-A1DE-49DC-B53B-3A6E46771428}" dt="2024-07-10T20:01:00.547" v="6967" actId="1076"/>
          <ac:spMkLst>
            <pc:docMk/>
            <pc:sldMk cId="1023261780" sldId="280"/>
            <ac:spMk id="6" creationId="{8D55D041-3E67-7623-C191-E0427C262416}"/>
          </ac:spMkLst>
        </pc:spChg>
        <pc:spChg chg="add mod">
          <ac:chgData name="Matthew Weber" userId="cb8fa425-774b-40a7-b0f2-d5b57e79fa6f" providerId="ADAL" clId="{015BEA6B-A1DE-49DC-B53B-3A6E46771428}" dt="2024-07-10T20:01:09.242" v="6969" actId="1076"/>
          <ac:spMkLst>
            <pc:docMk/>
            <pc:sldMk cId="1023261780" sldId="280"/>
            <ac:spMk id="9" creationId="{3EEBEF88-FC26-101F-07F7-B6A0AFE7688B}"/>
          </ac:spMkLst>
        </pc:spChg>
        <pc:spChg chg="del">
          <ac:chgData name="Matthew Weber" userId="cb8fa425-774b-40a7-b0f2-d5b57e79fa6f" providerId="ADAL" clId="{015BEA6B-A1DE-49DC-B53B-3A6E46771428}" dt="2024-07-10T18:56:31.009" v="5591" actId="26606"/>
          <ac:spMkLst>
            <pc:docMk/>
            <pc:sldMk cId="1023261780" sldId="280"/>
            <ac:spMk id="13" creationId="{0E3596DD-156A-473E-9BB3-C6A29F7574E9}"/>
          </ac:spMkLst>
        </pc:spChg>
        <pc:spChg chg="del">
          <ac:chgData name="Matthew Weber" userId="cb8fa425-774b-40a7-b0f2-d5b57e79fa6f" providerId="ADAL" clId="{015BEA6B-A1DE-49DC-B53B-3A6E46771428}" dt="2024-07-10T18:56:31.009" v="5591" actId="26606"/>
          <ac:spMkLst>
            <pc:docMk/>
            <pc:sldMk cId="1023261780" sldId="280"/>
            <ac:spMk id="15" creationId="{2C46C4D6-C474-4E92-B52E-944C1118F7B6}"/>
          </ac:spMkLst>
        </pc:spChg>
        <pc:spChg chg="add">
          <ac:chgData name="Matthew Weber" userId="cb8fa425-774b-40a7-b0f2-d5b57e79fa6f" providerId="ADAL" clId="{015BEA6B-A1DE-49DC-B53B-3A6E46771428}" dt="2024-07-10T18:56:31.009" v="5591" actId="26606"/>
          <ac:spMkLst>
            <pc:docMk/>
            <pc:sldMk cId="1023261780" sldId="280"/>
            <ac:spMk id="1031" creationId="{D009D6D5-DAC2-4A8B-A17A-E206B9012D09}"/>
          </ac:spMkLst>
        </pc:spChg>
        <pc:grpChg chg="del">
          <ac:chgData name="Matthew Weber" userId="cb8fa425-774b-40a7-b0f2-d5b57e79fa6f" providerId="ADAL" clId="{015BEA6B-A1DE-49DC-B53B-3A6E46771428}" dt="2024-07-08T19:48:14.243" v="2795" actId="478"/>
          <ac:grpSpMkLst>
            <pc:docMk/>
            <pc:sldMk cId="1023261780" sldId="280"/>
            <ac:grpSpMk id="2" creationId="{479913E0-7EE9-1757-A62C-D73338C39B2E}"/>
          </ac:grpSpMkLst>
        </pc:grpChg>
        <pc:picChg chg="add mod">
          <ac:chgData name="Matthew Weber" userId="cb8fa425-774b-40a7-b0f2-d5b57e79fa6f" providerId="ADAL" clId="{015BEA6B-A1DE-49DC-B53B-3A6E46771428}" dt="2024-07-10T20:00:56.623" v="6966" actId="1076"/>
          <ac:picMkLst>
            <pc:docMk/>
            <pc:sldMk cId="1023261780" sldId="280"/>
            <ac:picMk id="1026" creationId="{7E321A9C-E441-AB7E-7102-071F6200C57D}"/>
          </ac:picMkLst>
        </pc:picChg>
        <pc:picChg chg="add mod">
          <ac:chgData name="Matthew Weber" userId="cb8fa425-774b-40a7-b0f2-d5b57e79fa6f" providerId="ADAL" clId="{015BEA6B-A1DE-49DC-B53B-3A6E46771428}" dt="2024-07-10T20:00:53.950" v="6965" actId="1076"/>
          <ac:picMkLst>
            <pc:docMk/>
            <pc:sldMk cId="1023261780" sldId="280"/>
            <ac:picMk id="1027" creationId="{2862630A-989A-5DAD-2494-CA0621748471}"/>
          </ac:picMkLst>
        </pc:picChg>
      </pc:sldChg>
      <pc:sldChg chg="addSp delSp modSp mod">
        <pc:chgData name="Matthew Weber" userId="cb8fa425-774b-40a7-b0f2-d5b57e79fa6f" providerId="ADAL" clId="{015BEA6B-A1DE-49DC-B53B-3A6E46771428}" dt="2024-07-12T15:38:05.402" v="7625" actId="20577"/>
        <pc:sldMkLst>
          <pc:docMk/>
          <pc:sldMk cId="314473372" sldId="281"/>
        </pc:sldMkLst>
        <pc:spChg chg="add mod">
          <ac:chgData name="Matthew Weber" userId="cb8fa425-774b-40a7-b0f2-d5b57e79fa6f" providerId="ADAL" clId="{015BEA6B-A1DE-49DC-B53B-3A6E46771428}" dt="2024-07-10T19:14:37.106" v="5944" actId="1076"/>
          <ac:spMkLst>
            <pc:docMk/>
            <pc:sldMk cId="314473372" sldId="281"/>
            <ac:spMk id="3" creationId="{7A92543A-CF7A-1777-3235-91469B4CEC41}"/>
          </ac:spMkLst>
        </pc:spChg>
        <pc:spChg chg="del mod">
          <ac:chgData name="Matthew Weber" userId="cb8fa425-774b-40a7-b0f2-d5b57e79fa6f" providerId="ADAL" clId="{015BEA6B-A1DE-49DC-B53B-3A6E46771428}" dt="2024-07-12T12:39:49.610" v="7217" actId="478"/>
          <ac:spMkLst>
            <pc:docMk/>
            <pc:sldMk cId="314473372" sldId="281"/>
            <ac:spMk id="4" creationId="{65ECD87A-DCCD-81F9-88EB-D08778CDAE02}"/>
          </ac:spMkLst>
        </pc:spChg>
        <pc:spChg chg="mod">
          <ac:chgData name="Matthew Weber" userId="cb8fa425-774b-40a7-b0f2-d5b57e79fa6f" providerId="ADAL" clId="{015BEA6B-A1DE-49DC-B53B-3A6E46771428}" dt="2024-07-12T15:38:05.402" v="7625" actId="20577"/>
          <ac:spMkLst>
            <pc:docMk/>
            <pc:sldMk cId="314473372" sldId="281"/>
            <ac:spMk id="5" creationId="{7AF545DB-22B2-2F93-3A67-F3BE21C798E1}"/>
          </ac:spMkLst>
        </pc:spChg>
        <pc:spChg chg="add del mod">
          <ac:chgData name="Matthew Weber" userId="cb8fa425-774b-40a7-b0f2-d5b57e79fa6f" providerId="ADAL" clId="{015BEA6B-A1DE-49DC-B53B-3A6E46771428}" dt="2024-07-10T20:01:32.007" v="6971" actId="478"/>
          <ac:spMkLst>
            <pc:docMk/>
            <pc:sldMk cId="314473372" sldId="281"/>
            <ac:spMk id="6" creationId="{0C8083EF-D3A3-CA6D-7451-05A357C5374D}"/>
          </ac:spMkLst>
        </pc:spChg>
        <pc:spChg chg="add mod">
          <ac:chgData name="Matthew Weber" userId="cb8fa425-774b-40a7-b0f2-d5b57e79fa6f" providerId="ADAL" clId="{015BEA6B-A1DE-49DC-B53B-3A6E46771428}" dt="2024-07-10T20:01:57.370" v="7009" actId="1076"/>
          <ac:spMkLst>
            <pc:docMk/>
            <pc:sldMk cId="314473372" sldId="281"/>
            <ac:spMk id="7" creationId="{28798008-DD4F-F2BF-16F0-2E140CAB85D5}"/>
          </ac:spMkLst>
        </pc:spChg>
        <pc:spChg chg="add del mod">
          <ac:chgData name="Matthew Weber" userId="cb8fa425-774b-40a7-b0f2-d5b57e79fa6f" providerId="ADAL" clId="{015BEA6B-A1DE-49DC-B53B-3A6E46771428}" dt="2024-07-12T12:39:51.848" v="7218" actId="478"/>
          <ac:spMkLst>
            <pc:docMk/>
            <pc:sldMk cId="314473372" sldId="281"/>
            <ac:spMk id="8" creationId="{3ABC168F-AE15-9D8A-ED56-7D09CC8AA559}"/>
          </ac:spMkLst>
        </pc:spChg>
        <pc:picChg chg="add mod">
          <ac:chgData name="Matthew Weber" userId="cb8fa425-774b-40a7-b0f2-d5b57e79fa6f" providerId="ADAL" clId="{015BEA6B-A1DE-49DC-B53B-3A6E46771428}" dt="2024-07-10T19:13:30.262" v="5906"/>
          <ac:picMkLst>
            <pc:docMk/>
            <pc:sldMk cId="314473372" sldId="281"/>
            <ac:picMk id="2" creationId="{9D591BBB-7156-B4E3-38A4-1DAB993C3137}"/>
          </ac:picMkLst>
        </pc:picChg>
        <pc:picChg chg="del">
          <ac:chgData name="Matthew Weber" userId="cb8fa425-774b-40a7-b0f2-d5b57e79fa6f" providerId="ADAL" clId="{015BEA6B-A1DE-49DC-B53B-3A6E46771428}" dt="2024-07-10T18:39:27.033" v="5549" actId="478"/>
          <ac:picMkLst>
            <pc:docMk/>
            <pc:sldMk cId="314473372" sldId="281"/>
            <ac:picMk id="1026" creationId="{5488D883-9D38-2563-58A2-CBB72B7B7C52}"/>
          </ac:picMkLst>
        </pc:picChg>
      </pc:sldChg>
      <pc:sldChg chg="addSp delSp modSp mod">
        <pc:chgData name="Matthew Weber" userId="cb8fa425-774b-40a7-b0f2-d5b57e79fa6f" providerId="ADAL" clId="{015BEA6B-A1DE-49DC-B53B-3A6E46771428}" dt="2024-07-15T18:36:55.101" v="7748" actId="20577"/>
        <pc:sldMkLst>
          <pc:docMk/>
          <pc:sldMk cId="3184186270" sldId="282"/>
        </pc:sldMkLst>
        <pc:spChg chg="add mod">
          <ac:chgData name="Matthew Weber" userId="cb8fa425-774b-40a7-b0f2-d5b57e79fa6f" providerId="ADAL" clId="{015BEA6B-A1DE-49DC-B53B-3A6E46771428}" dt="2024-07-10T18:50:34.888" v="5589" actId="1076"/>
          <ac:spMkLst>
            <pc:docMk/>
            <pc:sldMk cId="3184186270" sldId="282"/>
            <ac:spMk id="3" creationId="{573B11A9-3ABA-6915-B80A-05F7727D4ADE}"/>
          </ac:spMkLst>
        </pc:spChg>
        <pc:spChg chg="del mod">
          <ac:chgData name="Matthew Weber" userId="cb8fa425-774b-40a7-b0f2-d5b57e79fa6f" providerId="ADAL" clId="{015BEA6B-A1DE-49DC-B53B-3A6E46771428}" dt="2024-07-12T12:39:56.422" v="7219" actId="478"/>
          <ac:spMkLst>
            <pc:docMk/>
            <pc:sldMk cId="3184186270" sldId="282"/>
            <ac:spMk id="4" creationId="{65ECD87A-DCCD-81F9-88EB-D08778CDAE02}"/>
          </ac:spMkLst>
        </pc:spChg>
        <pc:spChg chg="mod">
          <ac:chgData name="Matthew Weber" userId="cb8fa425-774b-40a7-b0f2-d5b57e79fa6f" providerId="ADAL" clId="{015BEA6B-A1DE-49DC-B53B-3A6E46771428}" dt="2024-07-15T18:36:55.101" v="7748" actId="20577"/>
          <ac:spMkLst>
            <pc:docMk/>
            <pc:sldMk cId="3184186270" sldId="282"/>
            <ac:spMk id="5" creationId="{7AF545DB-22B2-2F93-3A67-F3BE21C798E1}"/>
          </ac:spMkLst>
        </pc:spChg>
        <pc:spChg chg="add mod">
          <ac:chgData name="Matthew Weber" userId="cb8fa425-774b-40a7-b0f2-d5b57e79fa6f" providerId="ADAL" clId="{015BEA6B-A1DE-49DC-B53B-3A6E46771428}" dt="2024-07-10T20:02:25.146" v="7048" actId="1076"/>
          <ac:spMkLst>
            <pc:docMk/>
            <pc:sldMk cId="3184186270" sldId="282"/>
            <ac:spMk id="6" creationId="{CCCDA7B5-92A2-37C0-3988-68A189697B27}"/>
          </ac:spMkLst>
        </pc:spChg>
        <pc:spChg chg="add del mod">
          <ac:chgData name="Matthew Weber" userId="cb8fa425-774b-40a7-b0f2-d5b57e79fa6f" providerId="ADAL" clId="{015BEA6B-A1DE-49DC-B53B-3A6E46771428}" dt="2024-07-12T12:39:58.464" v="7220" actId="478"/>
          <ac:spMkLst>
            <pc:docMk/>
            <pc:sldMk cId="3184186270" sldId="282"/>
            <ac:spMk id="8" creationId="{DBE1A042-E12F-2E40-2895-2F38B7A21934}"/>
          </ac:spMkLst>
        </pc:spChg>
        <pc:picChg chg="add mod">
          <ac:chgData name="Matthew Weber" userId="cb8fa425-774b-40a7-b0f2-d5b57e79fa6f" providerId="ADAL" clId="{015BEA6B-A1DE-49DC-B53B-3A6E46771428}" dt="2024-07-10T18:50:15.169" v="5584"/>
          <ac:picMkLst>
            <pc:docMk/>
            <pc:sldMk cId="3184186270" sldId="282"/>
            <ac:picMk id="2" creationId="{90385DFF-2B7B-CE3F-DD36-28758ABA311A}"/>
          </ac:picMkLst>
        </pc:picChg>
        <pc:picChg chg="del">
          <ac:chgData name="Matthew Weber" userId="cb8fa425-774b-40a7-b0f2-d5b57e79fa6f" providerId="ADAL" clId="{015BEA6B-A1DE-49DC-B53B-3A6E46771428}" dt="2024-07-08T19:55:01.001" v="3312" actId="478"/>
          <ac:picMkLst>
            <pc:docMk/>
            <pc:sldMk cId="3184186270" sldId="282"/>
            <ac:picMk id="9" creationId="{9616116C-E851-495C-8F0B-648F6141395D}"/>
          </ac:picMkLst>
        </pc:picChg>
      </pc:sldChg>
      <pc:sldChg chg="del">
        <pc:chgData name="Matthew Weber" userId="cb8fa425-774b-40a7-b0f2-d5b57e79fa6f" providerId="ADAL" clId="{015BEA6B-A1DE-49DC-B53B-3A6E46771428}" dt="2024-07-08T20:08:11.156" v="4149" actId="2696"/>
        <pc:sldMkLst>
          <pc:docMk/>
          <pc:sldMk cId="4146038603" sldId="283"/>
        </pc:sldMkLst>
      </pc:sldChg>
      <pc:sldChg chg="del">
        <pc:chgData name="Matthew Weber" userId="cb8fa425-774b-40a7-b0f2-d5b57e79fa6f" providerId="ADAL" clId="{015BEA6B-A1DE-49DC-B53B-3A6E46771428}" dt="2024-07-08T20:08:08.186" v="4148" actId="2696"/>
        <pc:sldMkLst>
          <pc:docMk/>
          <pc:sldMk cId="3952998100" sldId="284"/>
        </pc:sldMkLst>
      </pc:sldChg>
      <pc:sldChg chg="addSp delSp modSp add mod">
        <pc:chgData name="Matthew Weber" userId="cb8fa425-774b-40a7-b0f2-d5b57e79fa6f" providerId="ADAL" clId="{015BEA6B-A1DE-49DC-B53B-3A6E46771428}" dt="2024-07-12T15:35:29.119" v="7591" actId="20577"/>
        <pc:sldMkLst>
          <pc:docMk/>
          <pc:sldMk cId="1380293693" sldId="285"/>
        </pc:sldMkLst>
        <pc:spChg chg="del">
          <ac:chgData name="Matthew Weber" userId="cb8fa425-774b-40a7-b0f2-d5b57e79fa6f" providerId="ADAL" clId="{015BEA6B-A1DE-49DC-B53B-3A6E46771428}" dt="2024-07-10T18:11:34.262" v="4399" actId="478"/>
          <ac:spMkLst>
            <pc:docMk/>
            <pc:sldMk cId="1380293693" sldId="285"/>
            <ac:spMk id="2" creationId="{51C08503-DA61-147C-F172-6AB2F4E1D578}"/>
          </ac:spMkLst>
        </pc:spChg>
        <pc:spChg chg="mod">
          <ac:chgData name="Matthew Weber" userId="cb8fa425-774b-40a7-b0f2-d5b57e79fa6f" providerId="ADAL" clId="{015BEA6B-A1DE-49DC-B53B-3A6E46771428}" dt="2024-07-12T15:35:29.119" v="7591" actId="20577"/>
          <ac:spMkLst>
            <pc:docMk/>
            <pc:sldMk cId="1380293693" sldId="285"/>
            <ac:spMk id="3" creationId="{8F4C1733-6E4C-D12A-B536-419328C4EDAA}"/>
          </ac:spMkLst>
        </pc:spChg>
        <pc:spChg chg="add mod">
          <ac:chgData name="Matthew Weber" userId="cb8fa425-774b-40a7-b0f2-d5b57e79fa6f" providerId="ADAL" clId="{015BEA6B-A1DE-49DC-B53B-3A6E46771428}" dt="2024-07-10T18:11:33.115" v="4398"/>
          <ac:spMkLst>
            <pc:docMk/>
            <pc:sldMk cId="1380293693" sldId="285"/>
            <ac:spMk id="6" creationId="{6AEF7966-2C28-0592-14D7-F24543FB45B3}"/>
          </ac:spMkLst>
        </pc:spChg>
        <pc:spChg chg="add del mod">
          <ac:chgData name="Matthew Weber" userId="cb8fa425-774b-40a7-b0f2-d5b57e79fa6f" providerId="ADAL" clId="{015BEA6B-A1DE-49DC-B53B-3A6E46771428}" dt="2024-07-10T18:11:38.100" v="4401" actId="478"/>
          <ac:spMkLst>
            <pc:docMk/>
            <pc:sldMk cId="1380293693" sldId="285"/>
            <ac:spMk id="8" creationId="{33177991-A4A1-2460-8975-F4D63E0000D9}"/>
          </ac:spMkLst>
        </pc:spChg>
        <pc:spChg chg="add del mod">
          <ac:chgData name="Matthew Weber" userId="cb8fa425-774b-40a7-b0f2-d5b57e79fa6f" providerId="ADAL" clId="{015BEA6B-A1DE-49DC-B53B-3A6E46771428}" dt="2024-07-12T12:38:06.108" v="7182" actId="478"/>
          <ac:spMkLst>
            <pc:docMk/>
            <pc:sldMk cId="1380293693" sldId="285"/>
            <ac:spMk id="9" creationId="{8AFE8D3E-6F59-ECDD-9208-0B15FBD41484}"/>
          </ac:spMkLst>
        </pc:spChg>
        <pc:spChg chg="add mod">
          <ac:chgData name="Matthew Weber" userId="cb8fa425-774b-40a7-b0f2-d5b57e79fa6f" providerId="ADAL" clId="{015BEA6B-A1DE-49DC-B53B-3A6E46771428}" dt="2024-07-10T19:52:06.259" v="6444" actId="1076"/>
          <ac:spMkLst>
            <pc:docMk/>
            <pc:sldMk cId="1380293693" sldId="285"/>
            <ac:spMk id="10" creationId="{A7981D21-3C3A-0658-42BE-81D2E5292A43}"/>
          </ac:spMkLst>
        </pc:spChg>
        <pc:picChg chg="add mod">
          <ac:chgData name="Matthew Weber" userId="cb8fa425-774b-40a7-b0f2-d5b57e79fa6f" providerId="ADAL" clId="{015BEA6B-A1DE-49DC-B53B-3A6E46771428}" dt="2024-07-10T19:51:41.062" v="6416" actId="14100"/>
          <ac:picMkLst>
            <pc:docMk/>
            <pc:sldMk cId="1380293693" sldId="285"/>
            <ac:picMk id="4" creationId="{BF962BBA-28C5-32F5-A526-29CF9AC5C5D8}"/>
          </ac:picMkLst>
        </pc:picChg>
        <pc:picChg chg="add del mod">
          <ac:chgData name="Matthew Weber" userId="cb8fa425-774b-40a7-b0f2-d5b57e79fa6f" providerId="ADAL" clId="{015BEA6B-A1DE-49DC-B53B-3A6E46771428}" dt="2024-07-10T17:53:11.094" v="4298" actId="478"/>
          <ac:picMkLst>
            <pc:docMk/>
            <pc:sldMk cId="1380293693" sldId="285"/>
            <ac:picMk id="5" creationId="{ECFC4D29-55AE-57D7-B7E0-76CC3AB9321C}"/>
          </ac:picMkLst>
        </pc:picChg>
      </pc:sldChg>
      <pc:sldChg chg="addSp delSp modSp add mod">
        <pc:chgData name="Matthew Weber" userId="cb8fa425-774b-40a7-b0f2-d5b57e79fa6f" providerId="ADAL" clId="{015BEA6B-A1DE-49DC-B53B-3A6E46771428}" dt="2024-07-15T18:24:03.393" v="7739" actId="20577"/>
        <pc:sldMkLst>
          <pc:docMk/>
          <pc:sldMk cId="3572825858" sldId="286"/>
        </pc:sldMkLst>
        <pc:spChg chg="del mod">
          <ac:chgData name="Matthew Weber" userId="cb8fa425-774b-40a7-b0f2-d5b57e79fa6f" providerId="ADAL" clId="{015BEA6B-A1DE-49DC-B53B-3A6E46771428}" dt="2024-07-12T12:38:23.463" v="7187" actId="478"/>
          <ac:spMkLst>
            <pc:docMk/>
            <pc:sldMk cId="3572825858" sldId="286"/>
            <ac:spMk id="2" creationId="{51C08503-DA61-147C-F172-6AB2F4E1D578}"/>
          </ac:spMkLst>
        </pc:spChg>
        <pc:spChg chg="mod">
          <ac:chgData name="Matthew Weber" userId="cb8fa425-774b-40a7-b0f2-d5b57e79fa6f" providerId="ADAL" clId="{015BEA6B-A1DE-49DC-B53B-3A6E46771428}" dt="2024-07-15T18:24:03.393" v="7739" actId="20577"/>
          <ac:spMkLst>
            <pc:docMk/>
            <pc:sldMk cId="3572825858" sldId="286"/>
            <ac:spMk id="3" creationId="{8F4C1733-6E4C-D12A-B536-419328C4EDAA}"/>
          </ac:spMkLst>
        </pc:spChg>
        <pc:spChg chg="add mod">
          <ac:chgData name="Matthew Weber" userId="cb8fa425-774b-40a7-b0f2-d5b57e79fa6f" providerId="ADAL" clId="{015BEA6B-A1DE-49DC-B53B-3A6E46771428}" dt="2024-07-10T19:08:27.447" v="5881" actId="207"/>
          <ac:spMkLst>
            <pc:docMk/>
            <pc:sldMk cId="3572825858" sldId="286"/>
            <ac:spMk id="4" creationId="{1972EBAC-4BE4-8C81-CD4F-4F797149A8A6}"/>
          </ac:spMkLst>
        </pc:spChg>
        <pc:spChg chg="add mod">
          <ac:chgData name="Matthew Weber" userId="cb8fa425-774b-40a7-b0f2-d5b57e79fa6f" providerId="ADAL" clId="{015BEA6B-A1DE-49DC-B53B-3A6E46771428}" dt="2024-07-10T19:54:08.191" v="6587" actId="1076"/>
          <ac:spMkLst>
            <pc:docMk/>
            <pc:sldMk cId="3572825858" sldId="286"/>
            <ac:spMk id="5" creationId="{BFBA6ECB-9474-F2AD-A436-79496DB1A808}"/>
          </ac:spMkLst>
        </pc:spChg>
        <pc:spChg chg="add del mod">
          <ac:chgData name="Matthew Weber" userId="cb8fa425-774b-40a7-b0f2-d5b57e79fa6f" providerId="ADAL" clId="{015BEA6B-A1DE-49DC-B53B-3A6E46771428}" dt="2024-07-12T12:38:25.880" v="7188" actId="478"/>
          <ac:spMkLst>
            <pc:docMk/>
            <pc:sldMk cId="3572825858" sldId="286"/>
            <ac:spMk id="7" creationId="{FDFE606F-5173-76F5-8E2B-A9D6F56A3734}"/>
          </ac:spMkLst>
        </pc:spChg>
        <pc:picChg chg="add mod">
          <ac:chgData name="Matthew Weber" userId="cb8fa425-774b-40a7-b0f2-d5b57e79fa6f" providerId="ADAL" clId="{015BEA6B-A1DE-49DC-B53B-3A6E46771428}" dt="2024-07-10T19:07:27.028" v="5868" actId="1076"/>
          <ac:picMkLst>
            <pc:docMk/>
            <pc:sldMk cId="3572825858" sldId="286"/>
            <ac:picMk id="2050" creationId="{13A4D654-972A-87A8-CF49-EA225E8E1823}"/>
          </ac:picMkLst>
        </pc:picChg>
      </pc:sldChg>
      <pc:sldChg chg="addSp delSp modSp add mod">
        <pc:chgData name="Matthew Weber" userId="cb8fa425-774b-40a7-b0f2-d5b57e79fa6f" providerId="ADAL" clId="{015BEA6B-A1DE-49DC-B53B-3A6E46771428}" dt="2024-07-12T15:37:49.649" v="7615" actId="20577"/>
        <pc:sldMkLst>
          <pc:docMk/>
          <pc:sldMk cId="2129184135" sldId="287"/>
        </pc:sldMkLst>
        <pc:spChg chg="add mod">
          <ac:chgData name="Matthew Weber" userId="cb8fa425-774b-40a7-b0f2-d5b57e79fa6f" providerId="ADAL" clId="{015BEA6B-A1DE-49DC-B53B-3A6E46771428}" dt="2024-07-10T19:58:15.688" v="6796" actId="14100"/>
          <ac:spMkLst>
            <pc:docMk/>
            <pc:sldMk cId="2129184135" sldId="287"/>
            <ac:spMk id="3" creationId="{7CF5C6A7-2A5A-4B4F-76AE-BBE75125CE64}"/>
          </ac:spMkLst>
        </pc:spChg>
        <pc:spChg chg="del mod">
          <ac:chgData name="Matthew Weber" userId="cb8fa425-774b-40a7-b0f2-d5b57e79fa6f" providerId="ADAL" clId="{015BEA6B-A1DE-49DC-B53B-3A6E46771428}" dt="2024-07-12T12:39:20.021" v="7203" actId="478"/>
          <ac:spMkLst>
            <pc:docMk/>
            <pc:sldMk cId="2129184135" sldId="287"/>
            <ac:spMk id="4" creationId="{65ECD87A-DCCD-81F9-88EB-D08778CDAE02}"/>
          </ac:spMkLst>
        </pc:spChg>
        <pc:spChg chg="mod">
          <ac:chgData name="Matthew Weber" userId="cb8fa425-774b-40a7-b0f2-d5b57e79fa6f" providerId="ADAL" clId="{015BEA6B-A1DE-49DC-B53B-3A6E46771428}" dt="2024-07-12T15:37:49.649" v="7615" actId="20577"/>
          <ac:spMkLst>
            <pc:docMk/>
            <pc:sldMk cId="2129184135" sldId="287"/>
            <ac:spMk id="5" creationId="{7AF545DB-22B2-2F93-3A67-F3BE21C798E1}"/>
          </ac:spMkLst>
        </pc:spChg>
        <pc:spChg chg="add mod">
          <ac:chgData name="Matthew Weber" userId="cb8fa425-774b-40a7-b0f2-d5b57e79fa6f" providerId="ADAL" clId="{015BEA6B-A1DE-49DC-B53B-3A6E46771428}" dt="2024-07-10T19:58:11.908" v="6795" actId="14100"/>
          <ac:spMkLst>
            <pc:docMk/>
            <pc:sldMk cId="2129184135" sldId="287"/>
            <ac:spMk id="6" creationId="{423F3CC9-8A3D-F607-10FD-362145DD681E}"/>
          </ac:spMkLst>
        </pc:spChg>
        <pc:spChg chg="add mod">
          <ac:chgData name="Matthew Weber" userId="cb8fa425-774b-40a7-b0f2-d5b57e79fa6f" providerId="ADAL" clId="{015BEA6B-A1DE-49DC-B53B-3A6E46771428}" dt="2024-07-10T19:58:59.249" v="6864" actId="1076"/>
          <ac:spMkLst>
            <pc:docMk/>
            <pc:sldMk cId="2129184135" sldId="287"/>
            <ac:spMk id="7" creationId="{8E96B0F1-8706-50BE-682C-E513224C9053}"/>
          </ac:spMkLst>
        </pc:spChg>
        <pc:spChg chg="add del mod">
          <ac:chgData name="Matthew Weber" userId="cb8fa425-774b-40a7-b0f2-d5b57e79fa6f" providerId="ADAL" clId="{015BEA6B-A1DE-49DC-B53B-3A6E46771428}" dt="2024-07-12T12:39:21.857" v="7204" actId="478"/>
          <ac:spMkLst>
            <pc:docMk/>
            <pc:sldMk cId="2129184135" sldId="287"/>
            <ac:spMk id="8" creationId="{AEF5F557-74DF-AEEB-723D-22AA60D7EE82}"/>
          </ac:spMkLst>
        </pc:spChg>
        <pc:spChg chg="add del">
          <ac:chgData name="Matthew Weber" userId="cb8fa425-774b-40a7-b0f2-d5b57e79fa6f" providerId="ADAL" clId="{015BEA6B-A1DE-49DC-B53B-3A6E46771428}" dt="2024-07-10T19:10:56.118" v="5896" actId="26606"/>
          <ac:spMkLst>
            <pc:docMk/>
            <pc:sldMk cId="2129184135" sldId="287"/>
            <ac:spMk id="13" creationId="{0E3596DD-156A-473E-9BB3-C6A29F7574E9}"/>
          </ac:spMkLst>
        </pc:spChg>
        <pc:spChg chg="add del">
          <ac:chgData name="Matthew Weber" userId="cb8fa425-774b-40a7-b0f2-d5b57e79fa6f" providerId="ADAL" clId="{015BEA6B-A1DE-49DC-B53B-3A6E46771428}" dt="2024-07-10T19:10:56.118" v="5896" actId="26606"/>
          <ac:spMkLst>
            <pc:docMk/>
            <pc:sldMk cId="2129184135" sldId="287"/>
            <ac:spMk id="15" creationId="{2C46C4D6-C474-4E92-B52E-944C1118F7B6}"/>
          </ac:spMkLst>
        </pc:spChg>
        <pc:spChg chg="add del">
          <ac:chgData name="Matthew Weber" userId="cb8fa425-774b-40a7-b0f2-d5b57e79fa6f" providerId="ADAL" clId="{015BEA6B-A1DE-49DC-B53B-3A6E46771428}" dt="2024-07-10T19:10:56.118" v="5896" actId="26606"/>
          <ac:spMkLst>
            <pc:docMk/>
            <pc:sldMk cId="2129184135" sldId="287"/>
            <ac:spMk id="4103" creationId="{6F828D28-8E09-41CC-8229-3070B5467A96}"/>
          </ac:spMkLst>
        </pc:spChg>
        <pc:spChg chg="add del">
          <ac:chgData name="Matthew Weber" userId="cb8fa425-774b-40a7-b0f2-d5b57e79fa6f" providerId="ADAL" clId="{015BEA6B-A1DE-49DC-B53B-3A6E46771428}" dt="2024-07-10T19:10:56.118" v="5896" actId="26606"/>
          <ac:spMkLst>
            <pc:docMk/>
            <pc:sldMk cId="2129184135" sldId="287"/>
            <ac:spMk id="4105" creationId="{D5B012D8-7F27-4758-9AC6-C889B154BD73}"/>
          </ac:spMkLst>
        </pc:spChg>
        <pc:spChg chg="add del">
          <ac:chgData name="Matthew Weber" userId="cb8fa425-774b-40a7-b0f2-d5b57e79fa6f" providerId="ADAL" clId="{015BEA6B-A1DE-49DC-B53B-3A6E46771428}" dt="2024-07-10T19:10:56.118" v="5896" actId="26606"/>
          <ac:spMkLst>
            <pc:docMk/>
            <pc:sldMk cId="2129184135" sldId="287"/>
            <ac:spMk id="4107" creationId="{4063B759-00FC-46D1-9898-8E8625268FAF}"/>
          </ac:spMkLst>
        </pc:spChg>
        <pc:picChg chg="add del mod">
          <ac:chgData name="Matthew Weber" userId="cb8fa425-774b-40a7-b0f2-d5b57e79fa6f" providerId="ADAL" clId="{015BEA6B-A1DE-49DC-B53B-3A6E46771428}" dt="2024-07-10T18:49:07.458" v="5583" actId="478"/>
          <ac:picMkLst>
            <pc:docMk/>
            <pc:sldMk cId="2129184135" sldId="287"/>
            <ac:picMk id="2" creationId="{E7AE6840-879A-EFAF-57C9-240855C80FE9}"/>
          </ac:picMkLst>
        </pc:picChg>
        <pc:picChg chg="add mod ord">
          <ac:chgData name="Matthew Weber" userId="cb8fa425-774b-40a7-b0f2-d5b57e79fa6f" providerId="ADAL" clId="{015BEA6B-A1DE-49DC-B53B-3A6E46771428}" dt="2024-07-10T19:10:56.118" v="5896" actId="26606"/>
          <ac:picMkLst>
            <pc:docMk/>
            <pc:sldMk cId="2129184135" sldId="287"/>
            <ac:picMk id="4098" creationId="{4B29DF43-FD69-4F25-A027-0EDBC4C37950}"/>
          </ac:picMkLst>
        </pc:picChg>
      </pc:sldChg>
      <pc:sldChg chg="modSp add del mod">
        <pc:chgData name="Matthew Weber" userId="cb8fa425-774b-40a7-b0f2-d5b57e79fa6f" providerId="ADAL" clId="{015BEA6B-A1DE-49DC-B53B-3A6E46771428}" dt="2024-07-10T17:44:02.580" v="4168" actId="2696"/>
        <pc:sldMkLst>
          <pc:docMk/>
          <pc:sldMk cId="2822433775" sldId="288"/>
        </pc:sldMkLst>
        <pc:spChg chg="mod">
          <ac:chgData name="Matthew Weber" userId="cb8fa425-774b-40a7-b0f2-d5b57e79fa6f" providerId="ADAL" clId="{015BEA6B-A1DE-49DC-B53B-3A6E46771428}" dt="2024-07-08T20:03:24.794" v="3997" actId="313"/>
          <ac:spMkLst>
            <pc:docMk/>
            <pc:sldMk cId="2822433775" sldId="288"/>
            <ac:spMk id="5" creationId="{A396B25C-6CA6-8604-7851-0C719FDF0968}"/>
          </ac:spMkLst>
        </pc:spChg>
      </pc:sldChg>
      <pc:sldChg chg="delSp new del mod">
        <pc:chgData name="Matthew Weber" userId="cb8fa425-774b-40a7-b0f2-d5b57e79fa6f" providerId="ADAL" clId="{015BEA6B-A1DE-49DC-B53B-3A6E46771428}" dt="2024-07-08T20:03:38.741" v="4001" actId="2696"/>
        <pc:sldMkLst>
          <pc:docMk/>
          <pc:sldMk cId="304026673" sldId="289"/>
        </pc:sldMkLst>
        <pc:spChg chg="del">
          <ac:chgData name="Matthew Weber" userId="cb8fa425-774b-40a7-b0f2-d5b57e79fa6f" providerId="ADAL" clId="{015BEA6B-A1DE-49DC-B53B-3A6E46771428}" dt="2024-07-08T20:03:32.207" v="3999" actId="478"/>
          <ac:spMkLst>
            <pc:docMk/>
            <pc:sldMk cId="304026673" sldId="289"/>
            <ac:spMk id="2" creationId="{72295B90-6E9A-8668-9236-2A675D143C0C}"/>
          </ac:spMkLst>
        </pc:spChg>
        <pc:spChg chg="del">
          <ac:chgData name="Matthew Weber" userId="cb8fa425-774b-40a7-b0f2-d5b57e79fa6f" providerId="ADAL" clId="{015BEA6B-A1DE-49DC-B53B-3A6E46771428}" dt="2024-07-08T20:03:35.692" v="4000" actId="478"/>
          <ac:spMkLst>
            <pc:docMk/>
            <pc:sldMk cId="304026673" sldId="289"/>
            <ac:spMk id="3" creationId="{4CC7815F-1C9F-3920-D3A2-A7DD42C999F4}"/>
          </ac:spMkLst>
        </pc:spChg>
      </pc:sldChg>
      <pc:sldChg chg="addSp delSp modSp add mod">
        <pc:chgData name="Matthew Weber" userId="cb8fa425-774b-40a7-b0f2-d5b57e79fa6f" providerId="ADAL" clId="{015BEA6B-A1DE-49DC-B53B-3A6E46771428}" dt="2024-07-12T15:35:56.349" v="7603" actId="20577"/>
        <pc:sldMkLst>
          <pc:docMk/>
          <pc:sldMk cId="1380140430" sldId="289"/>
        </pc:sldMkLst>
        <pc:spChg chg="add mod">
          <ac:chgData name="Matthew Weber" userId="cb8fa425-774b-40a7-b0f2-d5b57e79fa6f" providerId="ADAL" clId="{015BEA6B-A1DE-49DC-B53B-3A6E46771428}" dt="2024-07-10T18:35:35.464" v="5405" actId="1076"/>
          <ac:spMkLst>
            <pc:docMk/>
            <pc:sldMk cId="1380140430" sldId="289"/>
            <ac:spMk id="3" creationId="{468546E5-EFB4-F6CA-71D2-7C254A8FE4F8}"/>
          </ac:spMkLst>
        </pc:spChg>
        <pc:spChg chg="del mod">
          <ac:chgData name="Matthew Weber" userId="cb8fa425-774b-40a7-b0f2-d5b57e79fa6f" providerId="ADAL" clId="{015BEA6B-A1DE-49DC-B53B-3A6E46771428}" dt="2024-07-12T12:38:49.362" v="7193" actId="478"/>
          <ac:spMkLst>
            <pc:docMk/>
            <pc:sldMk cId="1380140430" sldId="289"/>
            <ac:spMk id="4" creationId="{D41CD4A4-34F9-C2DF-2E96-BBC1E8A26D1A}"/>
          </ac:spMkLst>
        </pc:spChg>
        <pc:spChg chg="mod">
          <ac:chgData name="Matthew Weber" userId="cb8fa425-774b-40a7-b0f2-d5b57e79fa6f" providerId="ADAL" clId="{015BEA6B-A1DE-49DC-B53B-3A6E46771428}" dt="2024-07-12T15:35:56.349" v="7603" actId="20577"/>
          <ac:spMkLst>
            <pc:docMk/>
            <pc:sldMk cId="1380140430" sldId="289"/>
            <ac:spMk id="5" creationId="{A396B25C-6CA6-8604-7851-0C719FDF0968}"/>
          </ac:spMkLst>
        </pc:spChg>
        <pc:spChg chg="add mod">
          <ac:chgData name="Matthew Weber" userId="cb8fa425-774b-40a7-b0f2-d5b57e79fa6f" providerId="ADAL" clId="{015BEA6B-A1DE-49DC-B53B-3A6E46771428}" dt="2024-07-10T19:55:45.256" v="6720" actId="1076"/>
          <ac:spMkLst>
            <pc:docMk/>
            <pc:sldMk cId="1380140430" sldId="289"/>
            <ac:spMk id="6" creationId="{520F46F9-1701-EE59-C118-A27608975A65}"/>
          </ac:spMkLst>
        </pc:spChg>
        <pc:spChg chg="add del mod">
          <ac:chgData name="Matthew Weber" userId="cb8fa425-774b-40a7-b0f2-d5b57e79fa6f" providerId="ADAL" clId="{015BEA6B-A1DE-49DC-B53B-3A6E46771428}" dt="2024-07-12T12:38:51.307" v="7194" actId="478"/>
          <ac:spMkLst>
            <pc:docMk/>
            <pc:sldMk cId="1380140430" sldId="289"/>
            <ac:spMk id="8" creationId="{D2040B35-E9FB-783C-8157-3D24B250D466}"/>
          </ac:spMkLst>
        </pc:spChg>
        <pc:spChg chg="del">
          <ac:chgData name="Matthew Weber" userId="cb8fa425-774b-40a7-b0f2-d5b57e79fa6f" providerId="ADAL" clId="{015BEA6B-A1DE-49DC-B53B-3A6E46771428}" dt="2024-07-10T18:35:10.048" v="5398" actId="26606"/>
          <ac:spMkLst>
            <pc:docMk/>
            <pc:sldMk cId="1380140430" sldId="289"/>
            <ac:spMk id="22" creationId="{0E3596DD-156A-473E-9BB3-C6A29F7574E9}"/>
          </ac:spMkLst>
        </pc:spChg>
        <pc:spChg chg="del">
          <ac:chgData name="Matthew Weber" userId="cb8fa425-774b-40a7-b0f2-d5b57e79fa6f" providerId="ADAL" clId="{015BEA6B-A1DE-49DC-B53B-3A6E46771428}" dt="2024-07-10T18:35:10.048" v="5398" actId="26606"/>
          <ac:spMkLst>
            <pc:docMk/>
            <pc:sldMk cId="1380140430" sldId="289"/>
            <ac:spMk id="24" creationId="{2C46C4D6-C474-4E92-B52E-944C1118F7B6}"/>
          </ac:spMkLst>
        </pc:spChg>
        <pc:spChg chg="add">
          <ac:chgData name="Matthew Weber" userId="cb8fa425-774b-40a7-b0f2-d5b57e79fa6f" providerId="ADAL" clId="{015BEA6B-A1DE-49DC-B53B-3A6E46771428}" dt="2024-07-10T18:35:10.048" v="5398" actId="26606"/>
          <ac:spMkLst>
            <pc:docMk/>
            <pc:sldMk cId="1380140430" sldId="289"/>
            <ac:spMk id="29" creationId="{0E3596DD-156A-473E-9BB3-C6A29F7574E9}"/>
          </ac:spMkLst>
        </pc:spChg>
        <pc:spChg chg="add">
          <ac:chgData name="Matthew Weber" userId="cb8fa425-774b-40a7-b0f2-d5b57e79fa6f" providerId="ADAL" clId="{015BEA6B-A1DE-49DC-B53B-3A6E46771428}" dt="2024-07-10T18:35:10.048" v="5398" actId="26606"/>
          <ac:spMkLst>
            <pc:docMk/>
            <pc:sldMk cId="1380140430" sldId="289"/>
            <ac:spMk id="31" creationId="{2C46C4D6-C474-4E92-B52E-944C1118F7B6}"/>
          </ac:spMkLst>
        </pc:spChg>
        <pc:picChg chg="add mod">
          <ac:chgData name="Matthew Weber" userId="cb8fa425-774b-40a7-b0f2-d5b57e79fa6f" providerId="ADAL" clId="{015BEA6B-A1DE-49DC-B53B-3A6E46771428}" dt="2024-07-10T18:35:10.048" v="5398" actId="26606"/>
          <ac:picMkLst>
            <pc:docMk/>
            <pc:sldMk cId="1380140430" sldId="289"/>
            <ac:picMk id="2" creationId="{F38F0631-748D-07AD-5B18-3AE4DD7C807B}"/>
          </ac:picMkLst>
        </pc:picChg>
      </pc:sldChg>
      <pc:sldChg chg="addSp delSp modSp add mod">
        <pc:chgData name="Matthew Weber" userId="cb8fa425-774b-40a7-b0f2-d5b57e79fa6f" providerId="ADAL" clId="{015BEA6B-A1DE-49DC-B53B-3A6E46771428}" dt="2024-07-12T15:36:01.968" v="7605" actId="20577"/>
        <pc:sldMkLst>
          <pc:docMk/>
          <pc:sldMk cId="3172912844" sldId="290"/>
        </pc:sldMkLst>
        <pc:spChg chg="add mod ord">
          <ac:chgData name="Matthew Weber" userId="cb8fa425-774b-40a7-b0f2-d5b57e79fa6f" providerId="ADAL" clId="{015BEA6B-A1DE-49DC-B53B-3A6E46771428}" dt="2024-07-10T18:10:22.848" v="4387" actId="1076"/>
          <ac:spMkLst>
            <pc:docMk/>
            <pc:sldMk cId="3172912844" sldId="290"/>
            <ac:spMk id="3" creationId="{092DA4DA-2BB0-8FD8-1860-427C471F9A1F}"/>
          </ac:spMkLst>
        </pc:spChg>
        <pc:spChg chg="del mod">
          <ac:chgData name="Matthew Weber" userId="cb8fa425-774b-40a7-b0f2-d5b57e79fa6f" providerId="ADAL" clId="{015BEA6B-A1DE-49DC-B53B-3A6E46771428}" dt="2024-07-12T12:38:56.233" v="7195" actId="478"/>
          <ac:spMkLst>
            <pc:docMk/>
            <pc:sldMk cId="3172912844" sldId="290"/>
            <ac:spMk id="4" creationId="{D41CD4A4-34F9-C2DF-2E96-BBC1E8A26D1A}"/>
          </ac:spMkLst>
        </pc:spChg>
        <pc:spChg chg="mod">
          <ac:chgData name="Matthew Weber" userId="cb8fa425-774b-40a7-b0f2-d5b57e79fa6f" providerId="ADAL" clId="{015BEA6B-A1DE-49DC-B53B-3A6E46771428}" dt="2024-07-12T15:36:01.968" v="7605" actId="20577"/>
          <ac:spMkLst>
            <pc:docMk/>
            <pc:sldMk cId="3172912844" sldId="290"/>
            <ac:spMk id="5" creationId="{A396B25C-6CA6-8604-7851-0C719FDF0968}"/>
          </ac:spMkLst>
        </pc:spChg>
        <pc:spChg chg="add mod">
          <ac:chgData name="Matthew Weber" userId="cb8fa425-774b-40a7-b0f2-d5b57e79fa6f" providerId="ADAL" clId="{015BEA6B-A1DE-49DC-B53B-3A6E46771428}" dt="2024-07-10T18:09:11.764" v="4380"/>
          <ac:spMkLst>
            <pc:docMk/>
            <pc:sldMk cId="3172912844" sldId="290"/>
            <ac:spMk id="6" creationId="{89A0740B-8C5F-1C46-7C03-B259F32052A0}"/>
          </ac:spMkLst>
        </pc:spChg>
        <pc:spChg chg="add mod">
          <ac:chgData name="Matthew Weber" userId="cb8fa425-774b-40a7-b0f2-d5b57e79fa6f" providerId="ADAL" clId="{015BEA6B-A1DE-49DC-B53B-3A6E46771428}" dt="2024-07-10T18:10:19.417" v="4386" actId="1076"/>
          <ac:spMkLst>
            <pc:docMk/>
            <pc:sldMk cId="3172912844" sldId="290"/>
            <ac:spMk id="7" creationId="{FDF703F4-ECF0-7E74-E34D-AEB89924929F}"/>
          </ac:spMkLst>
        </pc:spChg>
        <pc:spChg chg="add mod">
          <ac:chgData name="Matthew Weber" userId="cb8fa425-774b-40a7-b0f2-d5b57e79fa6f" providerId="ADAL" clId="{015BEA6B-A1DE-49DC-B53B-3A6E46771428}" dt="2024-07-10T19:56:25.013" v="6758" actId="1076"/>
          <ac:spMkLst>
            <pc:docMk/>
            <pc:sldMk cId="3172912844" sldId="290"/>
            <ac:spMk id="8" creationId="{24F573D6-249C-A6B2-A2DA-33D7830ACB8C}"/>
          </ac:spMkLst>
        </pc:spChg>
        <pc:spChg chg="add del mod">
          <ac:chgData name="Matthew Weber" userId="cb8fa425-774b-40a7-b0f2-d5b57e79fa6f" providerId="ADAL" clId="{015BEA6B-A1DE-49DC-B53B-3A6E46771428}" dt="2024-07-12T12:38:57.935" v="7196" actId="478"/>
          <ac:spMkLst>
            <pc:docMk/>
            <pc:sldMk cId="3172912844" sldId="290"/>
            <ac:spMk id="10" creationId="{ECB15672-491F-664F-D409-96EC7F7E6250}"/>
          </ac:spMkLst>
        </pc:spChg>
        <pc:picChg chg="add mod">
          <ac:chgData name="Matthew Weber" userId="cb8fa425-774b-40a7-b0f2-d5b57e79fa6f" providerId="ADAL" clId="{015BEA6B-A1DE-49DC-B53B-3A6E46771428}" dt="2024-07-10T18:09:11.764" v="4380"/>
          <ac:picMkLst>
            <pc:docMk/>
            <pc:sldMk cId="3172912844" sldId="290"/>
            <ac:picMk id="2" creationId="{DA34D9B4-35AC-889F-AE8C-005727893F0D}"/>
          </ac:picMkLst>
        </pc:picChg>
      </pc:sldChg>
      <pc:sldChg chg="addSp delSp modSp add mod">
        <pc:chgData name="Matthew Weber" userId="cb8fa425-774b-40a7-b0f2-d5b57e79fa6f" providerId="ADAL" clId="{015BEA6B-A1DE-49DC-B53B-3A6E46771428}" dt="2024-07-12T15:36:06.160" v="7607" actId="20577"/>
        <pc:sldMkLst>
          <pc:docMk/>
          <pc:sldMk cId="1541719252" sldId="291"/>
        </pc:sldMkLst>
        <pc:spChg chg="add mod">
          <ac:chgData name="Matthew Weber" userId="cb8fa425-774b-40a7-b0f2-d5b57e79fa6f" providerId="ADAL" clId="{015BEA6B-A1DE-49DC-B53B-3A6E46771428}" dt="2024-07-10T19:56:52.388" v="6782" actId="1076"/>
          <ac:spMkLst>
            <pc:docMk/>
            <pc:sldMk cId="1541719252" sldId="291"/>
            <ac:spMk id="2" creationId="{F29C50EC-39BC-D4FE-C5B4-E7AB1BEC084A}"/>
          </ac:spMkLst>
        </pc:spChg>
        <pc:spChg chg="del mod">
          <ac:chgData name="Matthew Weber" userId="cb8fa425-774b-40a7-b0f2-d5b57e79fa6f" providerId="ADAL" clId="{015BEA6B-A1DE-49DC-B53B-3A6E46771428}" dt="2024-07-12T12:39:01.704" v="7197" actId="478"/>
          <ac:spMkLst>
            <pc:docMk/>
            <pc:sldMk cId="1541719252" sldId="291"/>
            <ac:spMk id="4" creationId="{D41CD4A4-34F9-C2DF-2E96-BBC1E8A26D1A}"/>
          </ac:spMkLst>
        </pc:spChg>
        <pc:spChg chg="mod">
          <ac:chgData name="Matthew Weber" userId="cb8fa425-774b-40a7-b0f2-d5b57e79fa6f" providerId="ADAL" clId="{015BEA6B-A1DE-49DC-B53B-3A6E46771428}" dt="2024-07-12T15:36:06.160" v="7607" actId="20577"/>
          <ac:spMkLst>
            <pc:docMk/>
            <pc:sldMk cId="1541719252" sldId="291"/>
            <ac:spMk id="5" creationId="{A396B25C-6CA6-8604-7851-0C719FDF0968}"/>
          </ac:spMkLst>
        </pc:spChg>
        <pc:spChg chg="add del mod">
          <ac:chgData name="Matthew Weber" userId="cb8fa425-774b-40a7-b0f2-d5b57e79fa6f" providerId="ADAL" clId="{015BEA6B-A1DE-49DC-B53B-3A6E46771428}" dt="2024-07-12T12:39:02.584" v="7198" actId="478"/>
          <ac:spMkLst>
            <pc:docMk/>
            <pc:sldMk cId="1541719252" sldId="291"/>
            <ac:spMk id="6" creationId="{C7977A52-2070-2CD8-BE5A-0A49F281CA24}"/>
          </ac:spMkLst>
        </pc:spChg>
        <pc:picChg chg="add mod">
          <ac:chgData name="Matthew Weber" userId="cb8fa425-774b-40a7-b0f2-d5b57e79fa6f" providerId="ADAL" clId="{015BEA6B-A1DE-49DC-B53B-3A6E46771428}" dt="2024-07-10T19:09:15.206" v="5886" actId="1076"/>
          <ac:picMkLst>
            <pc:docMk/>
            <pc:sldMk cId="1541719252" sldId="291"/>
            <ac:picMk id="3074" creationId="{9B9B8E7A-3CB7-5E8B-4E54-79605D0E59E8}"/>
          </ac:picMkLst>
        </pc:picChg>
      </pc:sldChg>
      <pc:sldChg chg="new del">
        <pc:chgData name="Matthew Weber" userId="cb8fa425-774b-40a7-b0f2-d5b57e79fa6f" providerId="ADAL" clId="{015BEA6B-A1DE-49DC-B53B-3A6E46771428}" dt="2024-07-08T20:06:06.910" v="4009" actId="2696"/>
        <pc:sldMkLst>
          <pc:docMk/>
          <pc:sldMk cId="1664504684" sldId="291"/>
        </pc:sldMkLst>
      </pc:sldChg>
      <pc:sldChg chg="addSp delSp modSp add mod">
        <pc:chgData name="Matthew Weber" userId="cb8fa425-774b-40a7-b0f2-d5b57e79fa6f" providerId="ADAL" clId="{015BEA6B-A1DE-49DC-B53B-3A6E46771428}" dt="2024-07-12T15:36:10.157" v="7609" actId="20577"/>
        <pc:sldMkLst>
          <pc:docMk/>
          <pc:sldMk cId="518721472" sldId="292"/>
        </pc:sldMkLst>
        <pc:spChg chg="del mod">
          <ac:chgData name="Matthew Weber" userId="cb8fa425-774b-40a7-b0f2-d5b57e79fa6f" providerId="ADAL" clId="{015BEA6B-A1DE-49DC-B53B-3A6E46771428}" dt="2024-07-12T12:39:06.773" v="7199" actId="478"/>
          <ac:spMkLst>
            <pc:docMk/>
            <pc:sldMk cId="518721472" sldId="292"/>
            <ac:spMk id="4" creationId="{D41CD4A4-34F9-C2DF-2E96-BBC1E8A26D1A}"/>
          </ac:spMkLst>
        </pc:spChg>
        <pc:spChg chg="mod">
          <ac:chgData name="Matthew Weber" userId="cb8fa425-774b-40a7-b0f2-d5b57e79fa6f" providerId="ADAL" clId="{015BEA6B-A1DE-49DC-B53B-3A6E46771428}" dt="2024-07-12T15:36:10.157" v="7609" actId="20577"/>
          <ac:spMkLst>
            <pc:docMk/>
            <pc:sldMk cId="518721472" sldId="292"/>
            <ac:spMk id="5" creationId="{A396B25C-6CA6-8604-7851-0C719FDF0968}"/>
          </ac:spMkLst>
        </pc:spChg>
        <pc:spChg chg="add del mod">
          <ac:chgData name="Matthew Weber" userId="cb8fa425-774b-40a7-b0f2-d5b57e79fa6f" providerId="ADAL" clId="{015BEA6B-A1DE-49DC-B53B-3A6E46771428}" dt="2024-07-12T12:39:08.540" v="7200" actId="478"/>
          <ac:spMkLst>
            <pc:docMk/>
            <pc:sldMk cId="518721472" sldId="292"/>
            <ac:spMk id="6" creationId="{92B3B007-6AA7-1074-C64E-BEC483CB4248}"/>
          </ac:spMkLst>
        </pc:spChg>
        <pc:picChg chg="add mod">
          <ac:chgData name="Matthew Weber" userId="cb8fa425-774b-40a7-b0f2-d5b57e79fa6f" providerId="ADAL" clId="{015BEA6B-A1DE-49DC-B53B-3A6E46771428}" dt="2024-07-10T19:17:02.024" v="5975"/>
          <ac:picMkLst>
            <pc:docMk/>
            <pc:sldMk cId="518721472" sldId="292"/>
            <ac:picMk id="2" creationId="{C716A2D8-7C17-05DA-01F2-73AFE800843D}"/>
          </ac:picMkLst>
        </pc:picChg>
      </pc:sldChg>
      <pc:sldChg chg="new del">
        <pc:chgData name="Matthew Weber" userId="cb8fa425-774b-40a7-b0f2-d5b57e79fa6f" providerId="ADAL" clId="{015BEA6B-A1DE-49DC-B53B-3A6E46771428}" dt="2024-07-08T20:06:51.699" v="4090" actId="2696"/>
        <pc:sldMkLst>
          <pc:docMk/>
          <pc:sldMk cId="758727349" sldId="292"/>
        </pc:sldMkLst>
      </pc:sldChg>
      <pc:sldChg chg="new del">
        <pc:chgData name="Matthew Weber" userId="cb8fa425-774b-40a7-b0f2-d5b57e79fa6f" providerId="ADAL" clId="{015BEA6B-A1DE-49DC-B53B-3A6E46771428}" dt="2024-07-10T17:50:06.479" v="4173" actId="2696"/>
        <pc:sldMkLst>
          <pc:docMk/>
          <pc:sldMk cId="2267354231" sldId="293"/>
        </pc:sldMkLst>
      </pc:sldChg>
      <pc:sldChg chg="addSp delSp modSp add mod">
        <pc:chgData name="Matthew Weber" userId="cb8fa425-774b-40a7-b0f2-d5b57e79fa6f" providerId="ADAL" clId="{015BEA6B-A1DE-49DC-B53B-3A6E46771428}" dt="2024-07-12T15:35:32.952" v="7593" actId="20577"/>
        <pc:sldMkLst>
          <pc:docMk/>
          <pc:sldMk cId="2324362196" sldId="293"/>
        </pc:sldMkLst>
        <pc:spChg chg="del mod">
          <ac:chgData name="Matthew Weber" userId="cb8fa425-774b-40a7-b0f2-d5b57e79fa6f" providerId="ADAL" clId="{015BEA6B-A1DE-49DC-B53B-3A6E46771428}" dt="2024-07-12T12:38:11.033" v="7183" actId="478"/>
          <ac:spMkLst>
            <pc:docMk/>
            <pc:sldMk cId="2324362196" sldId="293"/>
            <ac:spMk id="2" creationId="{51C08503-DA61-147C-F172-6AB2F4E1D578}"/>
          </ac:spMkLst>
        </pc:spChg>
        <pc:spChg chg="mod">
          <ac:chgData name="Matthew Weber" userId="cb8fa425-774b-40a7-b0f2-d5b57e79fa6f" providerId="ADAL" clId="{015BEA6B-A1DE-49DC-B53B-3A6E46771428}" dt="2024-07-12T15:35:32.952" v="7593" actId="20577"/>
          <ac:spMkLst>
            <pc:docMk/>
            <pc:sldMk cId="2324362196" sldId="293"/>
            <ac:spMk id="3" creationId="{8F4C1733-6E4C-D12A-B536-419328C4EDAA}"/>
          </ac:spMkLst>
        </pc:spChg>
        <pc:spChg chg="add mod">
          <ac:chgData name="Matthew Weber" userId="cb8fa425-774b-40a7-b0f2-d5b57e79fa6f" providerId="ADAL" clId="{015BEA6B-A1DE-49DC-B53B-3A6E46771428}" dt="2024-07-10T19:52:58.520" v="6529" actId="1076"/>
          <ac:spMkLst>
            <pc:docMk/>
            <pc:sldMk cId="2324362196" sldId="293"/>
            <ac:spMk id="6" creationId="{E22CD5CF-3812-C01A-342B-8B5B1254987B}"/>
          </ac:spMkLst>
        </pc:spChg>
        <pc:spChg chg="add del mod">
          <ac:chgData name="Matthew Weber" userId="cb8fa425-774b-40a7-b0f2-d5b57e79fa6f" providerId="ADAL" clId="{015BEA6B-A1DE-49DC-B53B-3A6E46771428}" dt="2024-07-12T12:38:13.244" v="7184" actId="478"/>
          <ac:spMkLst>
            <pc:docMk/>
            <pc:sldMk cId="2324362196" sldId="293"/>
            <ac:spMk id="7" creationId="{3996AE0E-0FB4-A20F-549F-308CE272E769}"/>
          </ac:spMkLst>
        </pc:spChg>
        <pc:picChg chg="del">
          <ac:chgData name="Matthew Weber" userId="cb8fa425-774b-40a7-b0f2-d5b57e79fa6f" providerId="ADAL" clId="{015BEA6B-A1DE-49DC-B53B-3A6E46771428}" dt="2024-07-10T17:53:06.060" v="4296" actId="478"/>
          <ac:picMkLst>
            <pc:docMk/>
            <pc:sldMk cId="2324362196" sldId="293"/>
            <ac:picMk id="4" creationId="{BF962BBA-28C5-32F5-A526-29CF9AC5C5D8}"/>
          </ac:picMkLst>
        </pc:picChg>
        <pc:picChg chg="mod">
          <ac:chgData name="Matthew Weber" userId="cb8fa425-774b-40a7-b0f2-d5b57e79fa6f" providerId="ADAL" clId="{015BEA6B-A1DE-49DC-B53B-3A6E46771428}" dt="2024-07-10T17:53:08.395" v="4297" actId="1076"/>
          <ac:picMkLst>
            <pc:docMk/>
            <pc:sldMk cId="2324362196" sldId="293"/>
            <ac:picMk id="5" creationId="{ECFC4D29-55AE-57D7-B7E0-76CC3AB9321C}"/>
          </ac:picMkLst>
        </pc:picChg>
      </pc:sldChg>
      <pc:sldChg chg="addSp delSp modSp add mod">
        <pc:chgData name="Matthew Weber" userId="cb8fa425-774b-40a7-b0f2-d5b57e79fa6f" providerId="ADAL" clId="{015BEA6B-A1DE-49DC-B53B-3A6E46771428}" dt="2024-07-12T12:37:14.419" v="7171" actId="478"/>
        <pc:sldMkLst>
          <pc:docMk/>
          <pc:sldMk cId="3958472674" sldId="294"/>
        </pc:sldMkLst>
        <pc:spChg chg="del">
          <ac:chgData name="Matthew Weber" userId="cb8fa425-774b-40a7-b0f2-d5b57e79fa6f" providerId="ADAL" clId="{015BEA6B-A1DE-49DC-B53B-3A6E46771428}" dt="2024-07-12T12:37:08.949" v="7170" actId="478"/>
          <ac:spMkLst>
            <pc:docMk/>
            <pc:sldMk cId="3958472674" sldId="294"/>
            <ac:spMk id="2" creationId="{51C08503-DA61-147C-F172-6AB2F4E1D578}"/>
          </ac:spMkLst>
        </pc:spChg>
        <pc:spChg chg="mod">
          <ac:chgData name="Matthew Weber" userId="cb8fa425-774b-40a7-b0f2-d5b57e79fa6f" providerId="ADAL" clId="{015BEA6B-A1DE-49DC-B53B-3A6E46771428}" dt="2024-07-10T20:02:58.430" v="7064" actId="20577"/>
          <ac:spMkLst>
            <pc:docMk/>
            <pc:sldMk cId="3958472674" sldId="294"/>
            <ac:spMk id="3" creationId="{8F4C1733-6E4C-D12A-B536-419328C4EDAA}"/>
          </ac:spMkLst>
        </pc:spChg>
        <pc:spChg chg="add del mod">
          <ac:chgData name="Matthew Weber" userId="cb8fa425-774b-40a7-b0f2-d5b57e79fa6f" providerId="ADAL" clId="{015BEA6B-A1DE-49DC-B53B-3A6E46771428}" dt="2024-07-12T12:37:14.419" v="7171" actId="478"/>
          <ac:spMkLst>
            <pc:docMk/>
            <pc:sldMk cId="3958472674" sldId="294"/>
            <ac:spMk id="5" creationId="{F431E445-7CED-192F-CAE7-2301B95EAA42}"/>
          </ac:spMkLst>
        </pc:spChg>
        <pc:spChg chg="add mod">
          <ac:chgData name="Matthew Weber" userId="cb8fa425-774b-40a7-b0f2-d5b57e79fa6f" providerId="ADAL" clId="{015BEA6B-A1DE-49DC-B53B-3A6E46771428}" dt="2024-07-10T19:35:21.874" v="6227" actId="1076"/>
          <ac:spMkLst>
            <pc:docMk/>
            <pc:sldMk cId="3958472674" sldId="294"/>
            <ac:spMk id="8" creationId="{51A2E3FC-F673-2A15-AC55-EBE849D6B651}"/>
          </ac:spMkLst>
        </pc:spChg>
        <pc:grpChg chg="del">
          <ac:chgData name="Matthew Weber" userId="cb8fa425-774b-40a7-b0f2-d5b57e79fa6f" providerId="ADAL" clId="{015BEA6B-A1DE-49DC-B53B-3A6E46771428}" dt="2024-07-10T18:24:14.077" v="4613" actId="478"/>
          <ac:grpSpMkLst>
            <pc:docMk/>
            <pc:sldMk cId="3958472674" sldId="294"/>
            <ac:grpSpMk id="10" creationId="{89D09C1B-3150-BD5A-5E97-0847A3EC9A49}"/>
          </ac:grpSpMkLst>
        </pc:grpChg>
        <pc:picChg chg="add mod">
          <ac:chgData name="Matthew Weber" userId="cb8fa425-774b-40a7-b0f2-d5b57e79fa6f" providerId="ADAL" clId="{015BEA6B-A1DE-49DC-B53B-3A6E46771428}" dt="2024-07-10T18:40:50.007" v="5557" actId="1076"/>
          <ac:picMkLst>
            <pc:docMk/>
            <pc:sldMk cId="3958472674" sldId="294"/>
            <ac:picMk id="7" creationId="{E2BE6392-ED6B-1EA8-F528-4838E97A5DA3}"/>
          </ac:picMkLst>
        </pc:picChg>
      </pc:sldChg>
      <pc:sldChg chg="addSp delSp modSp add mod">
        <pc:chgData name="Matthew Weber" userId="cb8fa425-774b-40a7-b0f2-d5b57e79fa6f" providerId="ADAL" clId="{015BEA6B-A1DE-49DC-B53B-3A6E46771428}" dt="2024-07-12T12:37:21.515" v="7173" actId="478"/>
        <pc:sldMkLst>
          <pc:docMk/>
          <pc:sldMk cId="1074184683" sldId="295"/>
        </pc:sldMkLst>
        <pc:spChg chg="del">
          <ac:chgData name="Matthew Weber" userId="cb8fa425-774b-40a7-b0f2-d5b57e79fa6f" providerId="ADAL" clId="{015BEA6B-A1DE-49DC-B53B-3A6E46771428}" dt="2024-07-12T12:37:18.873" v="7172" actId="478"/>
          <ac:spMkLst>
            <pc:docMk/>
            <pc:sldMk cId="1074184683" sldId="295"/>
            <ac:spMk id="2" creationId="{51C08503-DA61-147C-F172-6AB2F4E1D578}"/>
          </ac:spMkLst>
        </pc:spChg>
        <pc:spChg chg="mod">
          <ac:chgData name="Matthew Weber" userId="cb8fa425-774b-40a7-b0f2-d5b57e79fa6f" providerId="ADAL" clId="{015BEA6B-A1DE-49DC-B53B-3A6E46771428}" dt="2024-07-10T20:03:00.995" v="7066" actId="20577"/>
          <ac:spMkLst>
            <pc:docMk/>
            <pc:sldMk cId="1074184683" sldId="295"/>
            <ac:spMk id="3" creationId="{8F4C1733-6E4C-D12A-B536-419328C4EDAA}"/>
          </ac:spMkLst>
        </pc:spChg>
        <pc:spChg chg="add mod">
          <ac:chgData name="Matthew Weber" userId="cb8fa425-774b-40a7-b0f2-d5b57e79fa6f" providerId="ADAL" clId="{015BEA6B-A1DE-49DC-B53B-3A6E46771428}" dt="2024-07-10T18:44:53.236" v="5569" actId="1076"/>
          <ac:spMkLst>
            <pc:docMk/>
            <pc:sldMk cId="1074184683" sldId="295"/>
            <ac:spMk id="6" creationId="{A4850458-2434-0EEB-1A10-FC7F3E9C08F5}"/>
          </ac:spMkLst>
        </pc:spChg>
        <pc:spChg chg="add mod">
          <ac:chgData name="Matthew Weber" userId="cb8fa425-774b-40a7-b0f2-d5b57e79fa6f" providerId="ADAL" clId="{015BEA6B-A1DE-49DC-B53B-3A6E46771428}" dt="2024-07-10T19:36:57.016" v="6270" actId="1076"/>
          <ac:spMkLst>
            <pc:docMk/>
            <pc:sldMk cId="1074184683" sldId="295"/>
            <ac:spMk id="7" creationId="{B5EE6DA9-6968-39BB-9B84-4F9DC9736F7C}"/>
          </ac:spMkLst>
        </pc:spChg>
        <pc:spChg chg="add del mod">
          <ac:chgData name="Matthew Weber" userId="cb8fa425-774b-40a7-b0f2-d5b57e79fa6f" providerId="ADAL" clId="{015BEA6B-A1DE-49DC-B53B-3A6E46771428}" dt="2024-07-12T12:37:21.515" v="7173" actId="478"/>
          <ac:spMkLst>
            <pc:docMk/>
            <pc:sldMk cId="1074184683" sldId="295"/>
            <ac:spMk id="8" creationId="{2174B41C-10AD-2676-FA8F-BEE045E60B91}"/>
          </ac:spMkLst>
        </pc:spChg>
        <pc:picChg chg="add mod">
          <ac:chgData name="Matthew Weber" userId="cb8fa425-774b-40a7-b0f2-d5b57e79fa6f" providerId="ADAL" clId="{015BEA6B-A1DE-49DC-B53B-3A6E46771428}" dt="2024-07-10T18:44:14.916" v="5563" actId="1076"/>
          <ac:picMkLst>
            <pc:docMk/>
            <pc:sldMk cId="1074184683" sldId="295"/>
            <ac:picMk id="5" creationId="{F33E9C9E-802D-3D3F-DA60-B0703079CF91}"/>
          </ac:picMkLst>
        </pc:picChg>
      </pc:sldChg>
      <pc:sldChg chg="addSp delSp modSp add mod">
        <pc:chgData name="Matthew Weber" userId="cb8fa425-774b-40a7-b0f2-d5b57e79fa6f" providerId="ADAL" clId="{015BEA6B-A1DE-49DC-B53B-3A6E46771428}" dt="2024-07-12T15:35:21.094" v="7588" actId="20577"/>
        <pc:sldMkLst>
          <pc:docMk/>
          <pc:sldMk cId="2326997401" sldId="296"/>
        </pc:sldMkLst>
        <pc:spChg chg="del">
          <ac:chgData name="Matthew Weber" userId="cb8fa425-774b-40a7-b0f2-d5b57e79fa6f" providerId="ADAL" clId="{015BEA6B-A1DE-49DC-B53B-3A6E46771428}" dt="2024-07-12T12:37:59.595" v="7180" actId="478"/>
          <ac:spMkLst>
            <pc:docMk/>
            <pc:sldMk cId="2326997401" sldId="296"/>
            <ac:spMk id="2" creationId="{51C08503-DA61-147C-F172-6AB2F4E1D578}"/>
          </ac:spMkLst>
        </pc:spChg>
        <pc:spChg chg="mod">
          <ac:chgData name="Matthew Weber" userId="cb8fa425-774b-40a7-b0f2-d5b57e79fa6f" providerId="ADAL" clId="{015BEA6B-A1DE-49DC-B53B-3A6E46771428}" dt="2024-07-12T15:35:21.094" v="7588" actId="20577"/>
          <ac:spMkLst>
            <pc:docMk/>
            <pc:sldMk cId="2326997401" sldId="296"/>
            <ac:spMk id="3" creationId="{8F4C1733-6E4C-D12A-B536-419328C4EDAA}"/>
          </ac:spMkLst>
        </pc:spChg>
        <pc:spChg chg="add mod">
          <ac:chgData name="Matthew Weber" userId="cb8fa425-774b-40a7-b0f2-d5b57e79fa6f" providerId="ADAL" clId="{015BEA6B-A1DE-49DC-B53B-3A6E46771428}" dt="2024-07-10T18:48:19.575" v="5580" actId="164"/>
          <ac:spMkLst>
            <pc:docMk/>
            <pc:sldMk cId="2326997401" sldId="296"/>
            <ac:spMk id="4" creationId="{EFDC072A-D09E-EFB8-990B-9DAC49CCF974}"/>
          </ac:spMkLst>
        </pc:spChg>
        <pc:spChg chg="add del mod">
          <ac:chgData name="Matthew Weber" userId="cb8fa425-774b-40a7-b0f2-d5b57e79fa6f" providerId="ADAL" clId="{015BEA6B-A1DE-49DC-B53B-3A6E46771428}" dt="2024-07-12T12:38:01.650" v="7181" actId="478"/>
          <ac:spMkLst>
            <pc:docMk/>
            <pc:sldMk cId="2326997401" sldId="296"/>
            <ac:spMk id="9" creationId="{7D927D01-DC70-0786-84A4-69A8A7AB8F1E}"/>
          </ac:spMkLst>
        </pc:spChg>
        <pc:spChg chg="del">
          <ac:chgData name="Matthew Weber" userId="cb8fa425-774b-40a7-b0f2-d5b57e79fa6f" providerId="ADAL" clId="{015BEA6B-A1DE-49DC-B53B-3A6E46771428}" dt="2024-07-10T18:27:39.641" v="4950" actId="478"/>
          <ac:spMkLst>
            <pc:docMk/>
            <pc:sldMk cId="2326997401" sldId="296"/>
            <ac:spMk id="9" creationId="{9E8A56A2-34FD-EB11-3BED-305966758C0E}"/>
          </ac:spMkLst>
        </pc:spChg>
        <pc:spChg chg="del">
          <ac:chgData name="Matthew Weber" userId="cb8fa425-774b-40a7-b0f2-d5b57e79fa6f" providerId="ADAL" clId="{015BEA6B-A1DE-49DC-B53B-3A6E46771428}" dt="2024-07-10T18:27:37.118" v="4949" actId="478"/>
          <ac:spMkLst>
            <pc:docMk/>
            <pc:sldMk cId="2326997401" sldId="296"/>
            <ac:spMk id="10" creationId="{C5B40FF3-BB16-5526-65FC-0B138571CC09}"/>
          </ac:spMkLst>
        </pc:spChg>
        <pc:spChg chg="mod">
          <ac:chgData name="Matthew Weber" userId="cb8fa425-774b-40a7-b0f2-d5b57e79fa6f" providerId="ADAL" clId="{015BEA6B-A1DE-49DC-B53B-3A6E46771428}" dt="2024-07-10T19:51:20.925" v="6414" actId="20577"/>
          <ac:spMkLst>
            <pc:docMk/>
            <pc:sldMk cId="2326997401" sldId="296"/>
            <ac:spMk id="12" creationId="{C98D8976-6069-4E6A-C111-66897E273AA6}"/>
          </ac:spMkLst>
        </pc:spChg>
        <pc:grpChg chg="add mod">
          <ac:chgData name="Matthew Weber" userId="cb8fa425-774b-40a7-b0f2-d5b57e79fa6f" providerId="ADAL" clId="{015BEA6B-A1DE-49DC-B53B-3A6E46771428}" dt="2024-07-10T18:48:19.575" v="5580" actId="164"/>
          <ac:grpSpMkLst>
            <pc:docMk/>
            <pc:sldMk cId="2326997401" sldId="296"/>
            <ac:grpSpMk id="5" creationId="{798D4494-1A02-65EE-2538-F9AAD813D255}"/>
          </ac:grpSpMkLst>
        </pc:grpChg>
        <pc:grpChg chg="mod">
          <ac:chgData name="Matthew Weber" userId="cb8fa425-774b-40a7-b0f2-d5b57e79fa6f" providerId="ADAL" clId="{015BEA6B-A1DE-49DC-B53B-3A6E46771428}" dt="2024-07-10T18:48:19.575" v="5580" actId="164"/>
          <ac:grpSpMkLst>
            <pc:docMk/>
            <pc:sldMk cId="2326997401" sldId="296"/>
            <ac:grpSpMk id="7" creationId="{F31FB1A9-3C1D-FCFC-C0B4-07BA50C05B3C}"/>
          </ac:grpSpMkLst>
        </pc:grpChg>
      </pc:sldChg>
      <pc:sldChg chg="addSp delSp modSp add mod">
        <pc:chgData name="Matthew Weber" userId="cb8fa425-774b-40a7-b0f2-d5b57e79fa6f" providerId="ADAL" clId="{015BEA6B-A1DE-49DC-B53B-3A6E46771428}" dt="2024-07-12T12:45:54.352" v="7498" actId="20577"/>
        <pc:sldMkLst>
          <pc:docMk/>
          <pc:sldMk cId="1350546751" sldId="297"/>
        </pc:sldMkLst>
        <pc:spChg chg="del">
          <ac:chgData name="Matthew Weber" userId="cb8fa425-774b-40a7-b0f2-d5b57e79fa6f" providerId="ADAL" clId="{015BEA6B-A1DE-49DC-B53B-3A6E46771428}" dt="2024-07-12T12:37:41.817" v="7178" actId="478"/>
          <ac:spMkLst>
            <pc:docMk/>
            <pc:sldMk cId="1350546751" sldId="297"/>
            <ac:spMk id="2" creationId="{51C08503-DA61-147C-F172-6AB2F4E1D578}"/>
          </ac:spMkLst>
        </pc:spChg>
        <pc:spChg chg="mod">
          <ac:chgData name="Matthew Weber" userId="cb8fa425-774b-40a7-b0f2-d5b57e79fa6f" providerId="ADAL" clId="{015BEA6B-A1DE-49DC-B53B-3A6E46771428}" dt="2024-07-12T12:45:54.352" v="7498" actId="20577"/>
          <ac:spMkLst>
            <pc:docMk/>
            <pc:sldMk cId="1350546751" sldId="297"/>
            <ac:spMk id="3" creationId="{8F4C1733-6E4C-D12A-B536-419328C4EDAA}"/>
          </ac:spMkLst>
        </pc:spChg>
        <pc:spChg chg="add del mod">
          <ac:chgData name="Matthew Weber" userId="cb8fa425-774b-40a7-b0f2-d5b57e79fa6f" providerId="ADAL" clId="{015BEA6B-A1DE-49DC-B53B-3A6E46771428}" dt="2024-07-12T12:37:44.622" v="7179" actId="478"/>
          <ac:spMkLst>
            <pc:docMk/>
            <pc:sldMk cId="1350546751" sldId="297"/>
            <ac:spMk id="5" creationId="{7AC55F46-96A7-5A89-B7FA-06F99180A976}"/>
          </ac:spMkLst>
        </pc:spChg>
        <pc:spChg chg="mod">
          <ac:chgData name="Matthew Weber" userId="cb8fa425-774b-40a7-b0f2-d5b57e79fa6f" providerId="ADAL" clId="{015BEA6B-A1DE-49DC-B53B-3A6E46771428}" dt="2024-07-10T19:51:15.303" v="6412" actId="20577"/>
          <ac:spMkLst>
            <pc:docMk/>
            <pc:sldMk cId="1350546751" sldId="297"/>
            <ac:spMk id="12" creationId="{C98D8976-6069-4E6A-C111-66897E273AA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F12E3-94DC-4320-8BD1-6D376FCAE3EF}"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05311-1B54-44E4-88E9-F095F082B528}" type="slidenum">
              <a:rPr lang="en-US" smtClean="0"/>
              <a:t>‹#›</a:t>
            </a:fld>
            <a:endParaRPr lang="en-US"/>
          </a:p>
        </p:txBody>
      </p:sp>
    </p:spTree>
    <p:extLst>
      <p:ext uri="{BB962C8B-B14F-4D97-AF65-F5344CB8AC3E}">
        <p14:creationId xmlns:p14="http://schemas.microsoft.com/office/powerpoint/2010/main" val="716745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12</a:t>
            </a:fld>
            <a:endParaRPr lang="en-US"/>
          </a:p>
        </p:txBody>
      </p:sp>
    </p:spTree>
    <p:extLst>
      <p:ext uri="{BB962C8B-B14F-4D97-AF65-F5344CB8AC3E}">
        <p14:creationId xmlns:p14="http://schemas.microsoft.com/office/powerpoint/2010/main" val="1842705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13</a:t>
            </a:fld>
            <a:endParaRPr lang="en-US"/>
          </a:p>
        </p:txBody>
      </p:sp>
    </p:spTree>
    <p:extLst>
      <p:ext uri="{BB962C8B-B14F-4D97-AF65-F5344CB8AC3E}">
        <p14:creationId xmlns:p14="http://schemas.microsoft.com/office/powerpoint/2010/main" val="4125730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9/29/2024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9/29/2024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cid:18a9520b-0bbb-4793-955f-18634a926c25@namprd13.prod.outlook.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cid:9d597f38-8e14-400f-800c-9d8fa6b213f8@namprd13.prod.outlook.co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cid:9d597f38-8e14-400f-800c-9d8fa6b213f8@namprd13.prod.outlook.co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1465118" y="1998925"/>
            <a:ext cx="8757243" cy="2149412"/>
          </a:xfrm>
        </p:spPr>
        <p:txBody>
          <a:bodyPr>
            <a:normAutofit/>
          </a:bodyPr>
          <a:lstStyle/>
          <a:p>
            <a:r>
              <a:rPr lang="en-US" sz="5200" dirty="0"/>
              <a:t>Clean-Up</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3880419" y="4300833"/>
            <a:ext cx="4431162" cy="1191873"/>
          </a:xfrm>
        </p:spPr>
        <p:txBody>
          <a:bodyPr>
            <a:normAutofit/>
          </a:bodyPr>
          <a:lstStyle/>
          <a:p>
            <a:r>
              <a:rPr lang="en-US" dirty="0"/>
              <a:t>6.25.24 version 1.0</a:t>
            </a:r>
          </a:p>
        </p:txBody>
      </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10.  Strike the bars of the feedbox with a mallet until all wet material is no longer sticking to the feedbox (Figure 8). </a:t>
            </a:r>
          </a:p>
        </p:txBody>
      </p:sp>
      <p:grpSp>
        <p:nvGrpSpPr>
          <p:cNvPr id="2" name="Group 1">
            <a:extLst>
              <a:ext uri="{FF2B5EF4-FFF2-40B4-BE49-F238E27FC236}">
                <a16:creationId xmlns:a16="http://schemas.microsoft.com/office/drawing/2014/main" id="{00249A22-B6AD-029A-811C-17530B85ECC0}"/>
              </a:ext>
            </a:extLst>
          </p:cNvPr>
          <p:cNvGrpSpPr/>
          <p:nvPr/>
        </p:nvGrpSpPr>
        <p:grpSpPr>
          <a:xfrm>
            <a:off x="6089559" y="1085222"/>
            <a:ext cx="5131359" cy="4217851"/>
            <a:chOff x="6089559" y="1085222"/>
            <a:chExt cx="5131359" cy="4217851"/>
          </a:xfrm>
        </p:grpSpPr>
        <p:pic>
          <p:nvPicPr>
            <p:cNvPr id="4" name="Picture 3">
              <a:extLst>
                <a:ext uri="{FF2B5EF4-FFF2-40B4-BE49-F238E27FC236}">
                  <a16:creationId xmlns:a16="http://schemas.microsoft.com/office/drawing/2014/main" id="{BF962BBA-28C5-32F5-A526-29CF9AC5C5D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6089559" y="1085222"/>
              <a:ext cx="5131359" cy="38485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A7981D21-3C3A-0658-42BE-81D2E5292A43}"/>
                </a:ext>
              </a:extLst>
            </p:cNvPr>
            <p:cNvSpPr txBox="1"/>
            <p:nvPr/>
          </p:nvSpPr>
          <p:spPr>
            <a:xfrm>
              <a:off x="8162868" y="4933741"/>
              <a:ext cx="984739" cy="369332"/>
            </a:xfrm>
            <a:prstGeom prst="rect">
              <a:avLst/>
            </a:prstGeom>
            <a:solidFill>
              <a:schemeClr val="bg1"/>
            </a:solidFill>
          </p:spPr>
          <p:txBody>
            <a:bodyPr wrap="square" rtlCol="0">
              <a:spAutoFit/>
            </a:bodyPr>
            <a:lstStyle/>
            <a:p>
              <a:r>
                <a:rPr lang="en-US" dirty="0"/>
                <a:t>Figure 8</a:t>
              </a:r>
            </a:p>
          </p:txBody>
        </p:sp>
      </p:grpSp>
    </p:spTree>
    <p:extLst>
      <p:ext uri="{BB962C8B-B14F-4D97-AF65-F5344CB8AC3E}">
        <p14:creationId xmlns:p14="http://schemas.microsoft.com/office/powerpoint/2010/main" val="1380293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1870365"/>
            <a:ext cx="3888528" cy="4306598"/>
          </a:xfrm>
        </p:spPr>
        <p:txBody>
          <a:bodyPr>
            <a:normAutofit/>
          </a:bodyPr>
          <a:lstStyle/>
          <a:p>
            <a:pPr marL="0" indent="0">
              <a:buNone/>
            </a:pPr>
            <a:r>
              <a:rPr lang="en-US" sz="2000" dirty="0"/>
              <a:t>11.  To ensure the feedbox can smoothly move back, you must remove any material in the feedbox/mold area with an air hose. Visually assess and ensure that no material may get in the way when the feedbox is being moved back. Figure 9 shows the clean Feedbox back to its original position.</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2" name="Group 1">
            <a:extLst>
              <a:ext uri="{FF2B5EF4-FFF2-40B4-BE49-F238E27FC236}">
                <a16:creationId xmlns:a16="http://schemas.microsoft.com/office/drawing/2014/main" id="{C98B5C57-AADB-9F1B-0DF6-8E8148422623}"/>
              </a:ext>
            </a:extLst>
          </p:cNvPr>
          <p:cNvGrpSpPr/>
          <p:nvPr/>
        </p:nvGrpSpPr>
        <p:grpSpPr>
          <a:xfrm>
            <a:off x="6369979" y="722015"/>
            <a:ext cx="3396012" cy="4897349"/>
            <a:chOff x="6369979" y="722015"/>
            <a:chExt cx="3396012" cy="4897349"/>
          </a:xfrm>
        </p:grpSpPr>
        <p:pic>
          <p:nvPicPr>
            <p:cNvPr id="5" name="Picture 4">
              <a:extLst>
                <a:ext uri="{FF2B5EF4-FFF2-40B4-BE49-F238E27FC236}">
                  <a16:creationId xmlns:a16="http://schemas.microsoft.com/office/drawing/2014/main" id="{ECFC4D29-55AE-57D7-B7E0-76CC3AB9321C}"/>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6369979" y="722015"/>
              <a:ext cx="3396012" cy="452801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22CD5CF-3812-C01A-342B-8B5B1254987B}"/>
                </a:ext>
              </a:extLst>
            </p:cNvPr>
            <p:cNvSpPr txBox="1"/>
            <p:nvPr/>
          </p:nvSpPr>
          <p:spPr>
            <a:xfrm>
              <a:off x="7560543" y="5250032"/>
              <a:ext cx="1014884" cy="369332"/>
            </a:xfrm>
            <a:prstGeom prst="rect">
              <a:avLst/>
            </a:prstGeom>
            <a:solidFill>
              <a:schemeClr val="bg1"/>
            </a:solidFill>
          </p:spPr>
          <p:txBody>
            <a:bodyPr wrap="square" rtlCol="0">
              <a:spAutoFit/>
            </a:bodyPr>
            <a:lstStyle/>
            <a:p>
              <a:r>
                <a:rPr lang="en-US" dirty="0"/>
                <a:t>Figure 9</a:t>
              </a:r>
            </a:p>
          </p:txBody>
        </p:sp>
      </p:grpSp>
    </p:spTree>
    <p:extLst>
      <p:ext uri="{BB962C8B-B14F-4D97-AF65-F5344CB8AC3E}">
        <p14:creationId xmlns:p14="http://schemas.microsoft.com/office/powerpoint/2010/main" val="2324362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487538" y="1999225"/>
            <a:ext cx="3888528" cy="3553581"/>
          </a:xfrm>
        </p:spPr>
        <p:txBody>
          <a:bodyPr>
            <a:normAutofit/>
          </a:bodyPr>
          <a:lstStyle/>
          <a:p>
            <a:pPr marL="0" marR="0" lvl="0"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12.  Proceed back to the HMI screen. Open the “Hydraulic Flow Valve” (see step #) and press and hold the “Feed Box Reverse” button (Green circle in Figure 10) until the feed box is no longer moving back.</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spcBef>
                <a:spcPts val="0"/>
              </a:spcBef>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FDCD83AB-8291-9C25-5F1E-FAD81900141F}"/>
              </a:ext>
            </a:extLst>
          </p:cNvPr>
          <p:cNvGrpSpPr/>
          <p:nvPr/>
        </p:nvGrpSpPr>
        <p:grpSpPr>
          <a:xfrm>
            <a:off x="5227793" y="953450"/>
            <a:ext cx="6246070" cy="5057960"/>
            <a:chOff x="0" y="0"/>
            <a:chExt cx="4838065" cy="3917240"/>
          </a:xfrm>
        </p:grpSpPr>
        <p:pic>
          <p:nvPicPr>
            <p:cNvPr id="5" name="Picture 4" descr="A screenshot of a computer&#10;&#10;Description automatically generated">
              <a:extLst>
                <a:ext uri="{FF2B5EF4-FFF2-40B4-BE49-F238E27FC236}">
                  <a16:creationId xmlns:a16="http://schemas.microsoft.com/office/drawing/2014/main" id="{510F9E2C-62D4-47D8-DC42-1766B94DE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38065" cy="3548380"/>
            </a:xfrm>
            <a:prstGeom prst="rect">
              <a:avLst/>
            </a:prstGeom>
          </p:spPr>
        </p:pic>
        <p:sp>
          <p:nvSpPr>
            <p:cNvPr id="7" name="Oval 6">
              <a:extLst>
                <a:ext uri="{FF2B5EF4-FFF2-40B4-BE49-F238E27FC236}">
                  <a16:creationId xmlns:a16="http://schemas.microsoft.com/office/drawing/2014/main" id="{98072E81-C202-89A7-4232-286E3AFFAEB0}"/>
                </a:ext>
              </a:extLst>
            </p:cNvPr>
            <p:cNvSpPr/>
            <p:nvPr/>
          </p:nvSpPr>
          <p:spPr>
            <a:xfrm>
              <a:off x="761432" y="1498410"/>
              <a:ext cx="586854" cy="457200"/>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2">
              <a:extLst>
                <a:ext uri="{FF2B5EF4-FFF2-40B4-BE49-F238E27FC236}">
                  <a16:creationId xmlns:a16="http://schemas.microsoft.com/office/drawing/2014/main" id="{39D197F5-7C51-CB26-C2DD-FD59240FBD7A}"/>
                </a:ext>
              </a:extLst>
            </p:cNvPr>
            <p:cNvSpPr txBox="1">
              <a:spLocks noChangeArrowheads="1"/>
            </p:cNvSpPr>
            <p:nvPr/>
          </p:nvSpPr>
          <p:spPr bwMode="auto">
            <a:xfrm>
              <a:off x="2053987" y="3562065"/>
              <a:ext cx="847103" cy="355175"/>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a:t>
              </a:r>
              <a:r>
                <a:rPr lang="en-US" kern="100" dirty="0">
                  <a:latin typeface="Aptos" panose="020B0004020202020204" pitchFamily="34" charset="0"/>
                  <a:ea typeface="Aptos" panose="020B0004020202020204" pitchFamily="34" charset="0"/>
                  <a:cs typeface="Times New Roman" panose="02020603050405020304" pitchFamily="18" charset="0"/>
                </a:rPr>
                <a:t>10</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3183407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651930" y="1267692"/>
            <a:ext cx="3691470" cy="4407618"/>
          </a:xfrm>
        </p:spPr>
        <p:txBody>
          <a:bodyPr>
            <a:normAutofit/>
          </a:bodyPr>
          <a:lstStyle/>
          <a:p>
            <a:pPr marL="457200" marR="0" lvl="0" indent="-457200">
              <a:spcBef>
                <a:spcPts val="0"/>
              </a:spcBef>
              <a:spcAft>
                <a:spcPts val="800"/>
              </a:spcAft>
              <a:buAutoNum type="arabicPeriod" startAt="13"/>
            </a:pPr>
            <a:r>
              <a:rPr lang="en-US" sz="2000" dirty="0">
                <a:latin typeface="Aptos" panose="020B0004020202020204" pitchFamily="34" charset="0"/>
                <a:ea typeface="Aptos" panose="020B0004020202020204" pitchFamily="34" charset="0"/>
                <a:cs typeface="Times New Roman" panose="02020603050405020304" pitchFamily="18" charset="0"/>
              </a:rPr>
              <a:t>Take a mallet and lightly strike the head of the mold (Figure 11) to remove any potential material stuck inside it. Be careful when striking as too much force can cause dents in the frame.</a:t>
            </a:r>
          </a:p>
          <a:p>
            <a:pPr marL="457200" indent="-457200">
              <a:spcBef>
                <a:spcPts val="0"/>
              </a:spcBef>
              <a:spcAft>
                <a:spcPts val="800"/>
              </a:spcAft>
              <a:buFont typeface="Arial" panose="020B0604020202020204" pitchFamily="34" charset="0"/>
              <a:buAutoNum type="arabicPeriod" startAt="13"/>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indent="-457200">
              <a:spcBef>
                <a:spcPts val="0"/>
              </a:spcBef>
              <a:spcAft>
                <a:spcPts val="800"/>
              </a:spcAft>
              <a:buFont typeface="Arial" panose="020B0604020202020204" pitchFamily="34" charset="0"/>
              <a:buAutoNum type="arabicPeriod" startAt="13"/>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Take your air hose and attach the chisel extension to it. Grind apart any stuck material on the mold (Figure 12). </a:t>
            </a:r>
          </a:p>
          <a:p>
            <a:pPr marL="0" marR="0" lvl="0" indent="0">
              <a:spcBef>
                <a:spcPts val="0"/>
              </a:spcBef>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spcBef>
                <a:spcPts val="0"/>
              </a:spcBef>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C7645363-305C-E5D5-A67A-4D82B238115A}"/>
              </a:ext>
            </a:extLst>
          </p:cNvPr>
          <p:cNvGrpSpPr/>
          <p:nvPr/>
        </p:nvGrpSpPr>
        <p:grpSpPr>
          <a:xfrm>
            <a:off x="6146358" y="1554480"/>
            <a:ext cx="4998720" cy="4120829"/>
            <a:chOff x="6146358" y="1554480"/>
            <a:chExt cx="4998720" cy="4120829"/>
          </a:xfrm>
        </p:grpSpPr>
        <p:pic>
          <p:nvPicPr>
            <p:cNvPr id="2050" name="Picture 2">
              <a:extLst>
                <a:ext uri="{FF2B5EF4-FFF2-40B4-BE49-F238E27FC236}">
                  <a16:creationId xmlns:a16="http://schemas.microsoft.com/office/drawing/2014/main" id="{13A4D654-972A-87A8-CF49-EA225E8E182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146358" y="1554480"/>
              <a:ext cx="4998720" cy="37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972EBAC-4BE4-8C81-CD4F-4F797149A8A6}"/>
                </a:ext>
              </a:extLst>
            </p:cNvPr>
            <p:cNvSpPr/>
            <p:nvPr/>
          </p:nvSpPr>
          <p:spPr>
            <a:xfrm>
              <a:off x="6356018" y="2984360"/>
              <a:ext cx="3528719" cy="1250259"/>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BA6ECB-9474-F2AD-A436-79496DB1A808}"/>
                </a:ext>
              </a:extLst>
            </p:cNvPr>
            <p:cNvSpPr txBox="1"/>
            <p:nvPr/>
          </p:nvSpPr>
          <p:spPr>
            <a:xfrm>
              <a:off x="8120377" y="5303520"/>
              <a:ext cx="1085222" cy="371789"/>
            </a:xfrm>
            <a:prstGeom prst="rect">
              <a:avLst/>
            </a:prstGeom>
            <a:solidFill>
              <a:schemeClr val="bg1"/>
            </a:solidFill>
          </p:spPr>
          <p:txBody>
            <a:bodyPr wrap="square" rtlCol="0">
              <a:spAutoFit/>
            </a:bodyPr>
            <a:lstStyle/>
            <a:p>
              <a:r>
                <a:rPr lang="en-US" dirty="0"/>
                <a:t>Figure 11</a:t>
              </a:r>
            </a:p>
          </p:txBody>
        </p:sp>
      </p:grpSp>
    </p:spTree>
    <p:extLst>
      <p:ext uri="{BB962C8B-B14F-4D97-AF65-F5344CB8AC3E}">
        <p14:creationId xmlns:p14="http://schemas.microsoft.com/office/powerpoint/2010/main" val="3572825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14079" y="1683327"/>
            <a:ext cx="3888528" cy="4297680"/>
          </a:xfrm>
        </p:spPr>
        <p:txBody>
          <a:bodyPr>
            <a:normAutofit/>
          </a:bodyPr>
          <a:lstStyle/>
          <a:p>
            <a:pPr marL="457200" marR="0" lvl="1"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15</a:t>
            </a:r>
            <a:r>
              <a:rPr lang="en-US" sz="2000" dirty="0">
                <a:effectLst/>
                <a:latin typeface="Aptos" panose="020B0004020202020204" pitchFamily="34" charset="0"/>
                <a:ea typeface="Aptos" panose="020B0004020202020204" pitchFamily="34" charset="0"/>
                <a:cs typeface="Times New Roman" panose="02020603050405020304" pitchFamily="18" charset="0"/>
              </a:rPr>
              <a:t>.  Similar to the feedbox, use the air hose with the blowe</a:t>
            </a:r>
            <a:r>
              <a:rPr lang="en-US" sz="2000" dirty="0">
                <a:latin typeface="Aptos" panose="020B0004020202020204" pitchFamily="34" charset="0"/>
                <a:ea typeface="Aptos" panose="020B0004020202020204" pitchFamily="34" charset="0"/>
                <a:cs typeface="Times New Roman" panose="02020603050405020304" pitchFamily="18" charset="0"/>
              </a:rPr>
              <a:t>r extension </a:t>
            </a:r>
            <a:r>
              <a:rPr lang="en-US" sz="2000" dirty="0">
                <a:effectLst/>
                <a:latin typeface="Aptos" panose="020B0004020202020204" pitchFamily="34" charset="0"/>
                <a:ea typeface="Aptos" panose="020B0004020202020204" pitchFamily="34" charset="0"/>
                <a:cs typeface="Times New Roman" panose="02020603050405020304" pitchFamily="18" charset="0"/>
              </a:rPr>
              <a:t>to push all of the broken material through the cracks of the mold on the pallet below. Visually assess and make sure there is no dry material that could interfere with tomorrow’s batches. The end result should look similar to Figure 13.</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2">
            <a:extLst>
              <a:ext uri="{FF2B5EF4-FFF2-40B4-BE49-F238E27FC236}">
                <a16:creationId xmlns:a16="http://schemas.microsoft.com/office/drawing/2014/main" id="{B674E8B4-F83F-4D47-C096-7D50AEF0BC1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6229217" y="1543572"/>
            <a:ext cx="4747547" cy="3560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9100DEBE-C11C-5EFF-2A2A-A77FDA66F682}"/>
              </a:ext>
            </a:extLst>
          </p:cNvPr>
          <p:cNvSpPr txBox="1"/>
          <p:nvPr/>
        </p:nvSpPr>
        <p:spPr>
          <a:xfrm>
            <a:off x="8040282" y="5104232"/>
            <a:ext cx="1125416" cy="369332"/>
          </a:xfrm>
          <a:prstGeom prst="rect">
            <a:avLst/>
          </a:prstGeom>
          <a:solidFill>
            <a:schemeClr val="bg1"/>
          </a:solidFill>
        </p:spPr>
        <p:txBody>
          <a:bodyPr wrap="square" rtlCol="0">
            <a:spAutoFit/>
          </a:bodyPr>
          <a:lstStyle/>
          <a:p>
            <a:r>
              <a:rPr lang="en-US" dirty="0"/>
              <a:t>Figure 13</a:t>
            </a:r>
          </a:p>
        </p:txBody>
      </p:sp>
    </p:spTree>
    <p:extLst>
      <p:ext uri="{BB962C8B-B14F-4D97-AF65-F5344CB8AC3E}">
        <p14:creationId xmlns:p14="http://schemas.microsoft.com/office/powerpoint/2010/main" val="97877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388906" y="1656907"/>
            <a:ext cx="4482180" cy="2385157"/>
          </a:xfrm>
        </p:spPr>
        <p:txBody>
          <a:bodyPr>
            <a:normAutofit/>
          </a:bodyPr>
          <a:lstStyle/>
          <a:p>
            <a:pPr marL="457200" marR="0" lvl="1"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16</a:t>
            </a:r>
            <a:r>
              <a:rPr lang="en-US" sz="2000" dirty="0">
                <a:effectLst/>
                <a:latin typeface="Aptos" panose="020B0004020202020204" pitchFamily="34" charset="0"/>
                <a:ea typeface="Aptos" panose="020B0004020202020204" pitchFamily="34" charset="0"/>
                <a:cs typeface="Times New Roman" panose="02020603050405020304" pitchFamily="18" charset="0"/>
              </a:rPr>
              <a:t>.  Since all material fro</a:t>
            </a:r>
            <a:r>
              <a:rPr lang="en-US" sz="2000" dirty="0">
                <a:latin typeface="Aptos" panose="020B0004020202020204" pitchFamily="34" charset="0"/>
                <a:ea typeface="Aptos" panose="020B0004020202020204" pitchFamily="34" charset="0"/>
                <a:cs typeface="Times New Roman" panose="02020603050405020304" pitchFamily="18" charset="0"/>
              </a:rPr>
              <a:t>m both the mold and the feedbox </a:t>
            </a:r>
            <a:r>
              <a:rPr lang="en-US" sz="2000" dirty="0">
                <a:effectLst/>
                <a:latin typeface="Aptos" panose="020B0004020202020204" pitchFamily="34" charset="0"/>
                <a:ea typeface="Aptos" panose="020B0004020202020204" pitchFamily="34" charset="0"/>
                <a:cs typeface="Times New Roman" panose="02020603050405020304" pitchFamily="18" charset="0"/>
              </a:rPr>
              <a:t>have fallen onto the pallet directly below, we would want to dispose this material. Go to the HMI monitor and select “Product Codes” (Red circle in Figure 14).</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C3675213-F8E4-6318-24EF-6EFB3552FBD3}"/>
              </a:ext>
            </a:extLst>
          </p:cNvPr>
          <p:cNvGrpSpPr/>
          <p:nvPr/>
        </p:nvGrpSpPr>
        <p:grpSpPr>
          <a:xfrm>
            <a:off x="6692201" y="1656907"/>
            <a:ext cx="4856332" cy="3941861"/>
            <a:chOff x="6692201" y="1656907"/>
            <a:chExt cx="4856332" cy="3941861"/>
          </a:xfrm>
        </p:grpSpPr>
        <p:pic>
          <p:nvPicPr>
            <p:cNvPr id="2" name="Picture 1" descr="A computer screen shot of a machine&#10;&#10;Description automatically generated">
              <a:extLst>
                <a:ext uri="{FF2B5EF4-FFF2-40B4-BE49-F238E27FC236}">
                  <a16:creationId xmlns:a16="http://schemas.microsoft.com/office/drawing/2014/main" id="{F38F0631-748D-07AD-5B18-3AE4DD7C8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86" y="1656907"/>
              <a:ext cx="4747547" cy="3572529"/>
            </a:xfrm>
            <a:prstGeom prst="rect">
              <a:avLst/>
            </a:prstGeom>
          </p:spPr>
        </p:pic>
        <p:sp>
          <p:nvSpPr>
            <p:cNvPr id="3" name="Oval 2">
              <a:extLst>
                <a:ext uri="{FF2B5EF4-FFF2-40B4-BE49-F238E27FC236}">
                  <a16:creationId xmlns:a16="http://schemas.microsoft.com/office/drawing/2014/main" id="{468546E5-EFB4-F6CA-71D2-7C254A8FE4F8}"/>
                </a:ext>
              </a:extLst>
            </p:cNvPr>
            <p:cNvSpPr/>
            <p:nvPr/>
          </p:nvSpPr>
          <p:spPr>
            <a:xfrm>
              <a:off x="6692201" y="4541855"/>
              <a:ext cx="602901" cy="54261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20F46F9-1701-EE59-C118-A27608975A65}"/>
                </a:ext>
              </a:extLst>
            </p:cNvPr>
            <p:cNvSpPr txBox="1"/>
            <p:nvPr/>
          </p:nvSpPr>
          <p:spPr>
            <a:xfrm>
              <a:off x="8622099" y="5229436"/>
              <a:ext cx="1105319" cy="369332"/>
            </a:xfrm>
            <a:prstGeom prst="rect">
              <a:avLst/>
            </a:prstGeom>
            <a:solidFill>
              <a:schemeClr val="bg1"/>
            </a:solidFill>
          </p:spPr>
          <p:txBody>
            <a:bodyPr wrap="square" rtlCol="0">
              <a:spAutoFit/>
            </a:bodyPr>
            <a:lstStyle/>
            <a:p>
              <a:r>
                <a:rPr lang="en-US" dirty="0"/>
                <a:t>Figure 14</a:t>
              </a:r>
            </a:p>
          </p:txBody>
        </p:sp>
      </p:grpSp>
    </p:spTree>
    <p:extLst>
      <p:ext uri="{BB962C8B-B14F-4D97-AF65-F5344CB8AC3E}">
        <p14:creationId xmlns:p14="http://schemas.microsoft.com/office/powerpoint/2010/main" val="1380140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14079" y="1683327"/>
            <a:ext cx="3888528" cy="4297680"/>
          </a:xfrm>
        </p:spPr>
        <p:txBody>
          <a:bodyPr>
            <a:normAutofit/>
          </a:bodyPr>
          <a:lstStyle/>
          <a:p>
            <a:pPr marL="457200" marR="0" lvl="1"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17</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a:latin typeface="Aptos" panose="020B0004020202020204" pitchFamily="34" charset="0"/>
                <a:ea typeface="Aptos" panose="020B0004020202020204" pitchFamily="34" charset="0"/>
                <a:cs typeface="Times New Roman" panose="02020603050405020304" pitchFamily="18" charset="0"/>
              </a:rPr>
              <a:t>Hit the “Off” button on the “Cycle pallets through” option (Red circle in Figure 15), which will turn it to “On”. Let the one pallet enter the front delivery and turn the option back off. Be sure to eject the pallet.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DF703F4-ECF0-7E74-E34D-AEB89924929F}"/>
              </a:ext>
            </a:extLst>
          </p:cNvPr>
          <p:cNvSpPr/>
          <p:nvPr/>
        </p:nvSpPr>
        <p:spPr>
          <a:xfrm>
            <a:off x="6256055" y="2724192"/>
            <a:ext cx="274320" cy="1333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2DA4DA-2BB0-8FD8-1860-427C471F9A1F}"/>
              </a:ext>
            </a:extLst>
          </p:cNvPr>
          <p:cNvSpPr txBox="1"/>
          <p:nvPr/>
        </p:nvSpPr>
        <p:spPr>
          <a:xfrm>
            <a:off x="6256054" y="2713923"/>
            <a:ext cx="274320" cy="153888"/>
          </a:xfrm>
          <a:prstGeom prst="rect">
            <a:avLst/>
          </a:prstGeom>
          <a:noFill/>
        </p:spPr>
        <p:txBody>
          <a:bodyPr wrap="square" rtlCol="0">
            <a:spAutoFit/>
          </a:bodyPr>
          <a:lstStyle/>
          <a:p>
            <a:r>
              <a:rPr lang="en-US" sz="400" dirty="0"/>
              <a:t>OFF</a:t>
            </a:r>
          </a:p>
        </p:txBody>
      </p:sp>
      <p:grpSp>
        <p:nvGrpSpPr>
          <p:cNvPr id="4" name="Group 3">
            <a:extLst>
              <a:ext uri="{FF2B5EF4-FFF2-40B4-BE49-F238E27FC236}">
                <a16:creationId xmlns:a16="http://schemas.microsoft.com/office/drawing/2014/main" id="{0DF97704-0DF7-3AE4-4DF2-AB5C0FDD0698}"/>
              </a:ext>
            </a:extLst>
          </p:cNvPr>
          <p:cNvGrpSpPr/>
          <p:nvPr/>
        </p:nvGrpSpPr>
        <p:grpSpPr>
          <a:xfrm>
            <a:off x="5962784" y="1543730"/>
            <a:ext cx="5013980" cy="3929992"/>
            <a:chOff x="5962784" y="1543730"/>
            <a:chExt cx="5013980" cy="3929992"/>
          </a:xfrm>
        </p:grpSpPr>
        <p:pic>
          <p:nvPicPr>
            <p:cNvPr id="2" name="Picture 1" descr="A screenshot of a computer&#10;&#10;Description automatically generated">
              <a:extLst>
                <a:ext uri="{FF2B5EF4-FFF2-40B4-BE49-F238E27FC236}">
                  <a16:creationId xmlns:a16="http://schemas.microsoft.com/office/drawing/2014/main" id="{DA34D9B4-35AC-889F-AE8C-005727893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217" y="1543730"/>
              <a:ext cx="4747547" cy="3560660"/>
            </a:xfrm>
            <a:prstGeom prst="rect">
              <a:avLst/>
            </a:prstGeom>
          </p:spPr>
        </p:pic>
        <p:sp>
          <p:nvSpPr>
            <p:cNvPr id="6" name="Oval 5">
              <a:extLst>
                <a:ext uri="{FF2B5EF4-FFF2-40B4-BE49-F238E27FC236}">
                  <a16:creationId xmlns:a16="http://schemas.microsoft.com/office/drawing/2014/main" id="{89A0740B-8C5F-1C46-7C03-B259F32052A0}"/>
                </a:ext>
              </a:extLst>
            </p:cNvPr>
            <p:cNvSpPr/>
            <p:nvPr/>
          </p:nvSpPr>
          <p:spPr>
            <a:xfrm>
              <a:off x="5962784" y="2596487"/>
              <a:ext cx="2206842" cy="38876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F573D6-249C-A6B2-A2DA-33D7830ACB8C}"/>
                </a:ext>
              </a:extLst>
            </p:cNvPr>
            <p:cNvSpPr txBox="1"/>
            <p:nvPr/>
          </p:nvSpPr>
          <p:spPr>
            <a:xfrm>
              <a:off x="8055355" y="5104390"/>
              <a:ext cx="1095270" cy="369332"/>
            </a:xfrm>
            <a:prstGeom prst="rect">
              <a:avLst/>
            </a:prstGeom>
            <a:solidFill>
              <a:schemeClr val="bg1"/>
            </a:solidFill>
          </p:spPr>
          <p:txBody>
            <a:bodyPr wrap="square" rtlCol="0">
              <a:spAutoFit/>
            </a:bodyPr>
            <a:lstStyle/>
            <a:p>
              <a:r>
                <a:rPr lang="en-US" dirty="0"/>
                <a:t>Figure 15</a:t>
              </a:r>
            </a:p>
          </p:txBody>
        </p:sp>
      </p:grpSp>
    </p:spTree>
    <p:extLst>
      <p:ext uri="{BB962C8B-B14F-4D97-AF65-F5344CB8AC3E}">
        <p14:creationId xmlns:p14="http://schemas.microsoft.com/office/powerpoint/2010/main" val="3172912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14079" y="1683327"/>
            <a:ext cx="3725271" cy="4297680"/>
          </a:xfrm>
        </p:spPr>
        <p:txBody>
          <a:bodyPr>
            <a:normAutofit/>
          </a:bodyPr>
          <a:lstStyle/>
          <a:p>
            <a:pPr marL="457200" marR="0" lvl="1"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18</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a:latin typeface="Aptos" panose="020B0004020202020204" pitchFamily="34" charset="0"/>
                <a:ea typeface="Aptos" panose="020B0004020202020204" pitchFamily="34" charset="0"/>
                <a:cs typeface="Times New Roman" panose="02020603050405020304" pitchFamily="18" charset="0"/>
              </a:rPr>
              <a:t>Sweep the area in front of the block machine including underneath the mold (Figure 16).</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CE29CEE2-59F4-3913-341F-25C9C603F8D8}"/>
              </a:ext>
            </a:extLst>
          </p:cNvPr>
          <p:cNvGrpSpPr/>
          <p:nvPr/>
        </p:nvGrpSpPr>
        <p:grpSpPr>
          <a:xfrm>
            <a:off x="5116151" y="1143000"/>
            <a:ext cx="6096000" cy="4941332"/>
            <a:chOff x="5116151" y="1143000"/>
            <a:chExt cx="6096000" cy="4941332"/>
          </a:xfrm>
        </p:grpSpPr>
        <p:pic>
          <p:nvPicPr>
            <p:cNvPr id="3074" name="Picture 2">
              <a:extLst>
                <a:ext uri="{FF2B5EF4-FFF2-40B4-BE49-F238E27FC236}">
                  <a16:creationId xmlns:a16="http://schemas.microsoft.com/office/drawing/2014/main" id="{9B9B8E7A-3CB7-5E8B-4E54-79605D0E59E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116151" y="1143000"/>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29C50EC-39BC-D4FE-C5B4-E7AB1BEC084A}"/>
                </a:ext>
              </a:extLst>
            </p:cNvPr>
            <p:cNvSpPr txBox="1"/>
            <p:nvPr/>
          </p:nvSpPr>
          <p:spPr>
            <a:xfrm>
              <a:off x="7616516" y="5715000"/>
              <a:ext cx="1095270" cy="369332"/>
            </a:xfrm>
            <a:prstGeom prst="rect">
              <a:avLst/>
            </a:prstGeom>
            <a:solidFill>
              <a:schemeClr val="bg1"/>
            </a:solidFill>
          </p:spPr>
          <p:txBody>
            <a:bodyPr wrap="square" rtlCol="0">
              <a:spAutoFit/>
            </a:bodyPr>
            <a:lstStyle/>
            <a:p>
              <a:r>
                <a:rPr lang="en-US" dirty="0"/>
                <a:t>Figure 16</a:t>
              </a:r>
            </a:p>
          </p:txBody>
        </p:sp>
      </p:grpSp>
    </p:spTree>
    <p:extLst>
      <p:ext uri="{BB962C8B-B14F-4D97-AF65-F5344CB8AC3E}">
        <p14:creationId xmlns:p14="http://schemas.microsoft.com/office/powerpoint/2010/main" val="1541719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14079" y="1683327"/>
            <a:ext cx="3888528" cy="4297680"/>
          </a:xfrm>
        </p:spPr>
        <p:txBody>
          <a:bodyPr>
            <a:normAutofit/>
          </a:bodyPr>
          <a:lstStyle/>
          <a:p>
            <a:pPr marL="457200" marR="0" lvl="1"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19</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a:latin typeface="Aptos" panose="020B0004020202020204" pitchFamily="34" charset="0"/>
                <a:ea typeface="Aptos" panose="020B0004020202020204" pitchFamily="34" charset="0"/>
                <a:cs typeface="Times New Roman" panose="02020603050405020304" pitchFamily="18" charset="0"/>
              </a:rPr>
              <a:t>Shovel all debris from step 17 into the nearest waste hopper.</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2" descr="Self Dumping Hoppers - Scrap Hoppers - Iron Bull Mfg">
            <a:extLst>
              <a:ext uri="{FF2B5EF4-FFF2-40B4-BE49-F238E27FC236}">
                <a16:creationId xmlns:a16="http://schemas.microsoft.com/office/drawing/2014/main" id="{C716A2D8-7C17-05DA-01F2-73AFE8008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263" y="1602021"/>
            <a:ext cx="5208832" cy="365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72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84866" y="1981555"/>
            <a:ext cx="3888528" cy="3553581"/>
          </a:xfrm>
        </p:spPr>
        <p:txBody>
          <a:bodyPr>
            <a:normAutofit/>
          </a:bodyPr>
          <a:lstStyle/>
          <a:p>
            <a:pPr marL="457200" marR="0" lvl="1"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20</a:t>
            </a:r>
            <a:r>
              <a:rPr lang="en-US" sz="2000" dirty="0">
                <a:effectLst/>
                <a:latin typeface="Aptos" panose="020B0004020202020204" pitchFamily="34" charset="0"/>
                <a:ea typeface="Aptos" panose="020B0004020202020204" pitchFamily="34" charset="0"/>
                <a:cs typeface="Times New Roman" panose="02020603050405020304" pitchFamily="18" charset="0"/>
              </a:rPr>
              <a:t>.  Repeat step 3. We now must turn off the monitor to open up the gates to the Besse</a:t>
            </a:r>
            <a:r>
              <a:rPr lang="en-US" sz="2000" dirty="0">
                <a:latin typeface="Aptos" panose="020B0004020202020204" pitchFamily="34" charset="0"/>
                <a:ea typeface="Aptos" panose="020B0004020202020204" pitchFamily="34" charset="0"/>
                <a:cs typeface="Times New Roman" panose="02020603050405020304" pitchFamily="18" charset="0"/>
              </a:rPr>
              <a:t>r machine.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EAA9BFEC-3BF3-8714-17BE-C75A9997B2C0}"/>
              </a:ext>
            </a:extLst>
          </p:cNvPr>
          <p:cNvGrpSpPr/>
          <p:nvPr/>
        </p:nvGrpSpPr>
        <p:grpSpPr>
          <a:xfrm>
            <a:off x="5227793" y="953450"/>
            <a:ext cx="6246070" cy="4723869"/>
            <a:chOff x="5227793" y="953450"/>
            <a:chExt cx="6246070" cy="4723869"/>
          </a:xfrm>
        </p:grpSpPr>
        <p:pic>
          <p:nvPicPr>
            <p:cNvPr id="10" name="Picture 9" descr="A screenshot of a computer&#10;&#10;Description automatically generated">
              <a:extLst>
                <a:ext uri="{FF2B5EF4-FFF2-40B4-BE49-F238E27FC236}">
                  <a16:creationId xmlns:a16="http://schemas.microsoft.com/office/drawing/2014/main" id="{E2534E0A-603F-D6E1-730F-D57FAAEA4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7793" y="953450"/>
              <a:ext cx="6246070" cy="4581686"/>
            </a:xfrm>
            <a:prstGeom prst="rect">
              <a:avLst/>
            </a:prstGeom>
          </p:spPr>
        </p:pic>
        <p:sp>
          <p:nvSpPr>
            <p:cNvPr id="9" name="Oval 8">
              <a:extLst>
                <a:ext uri="{FF2B5EF4-FFF2-40B4-BE49-F238E27FC236}">
                  <a16:creationId xmlns:a16="http://schemas.microsoft.com/office/drawing/2014/main" id="{AB019807-DC14-3896-B6EE-E44D88CE51BE}"/>
                </a:ext>
              </a:extLst>
            </p:cNvPr>
            <p:cNvSpPr/>
            <p:nvPr/>
          </p:nvSpPr>
          <p:spPr>
            <a:xfrm>
              <a:off x="9334242" y="5044273"/>
              <a:ext cx="1085222" cy="633046"/>
            </a:xfrm>
            <a:prstGeom prst="ellipse">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774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yellow machine with a few blocks of concrete&#10;&#10;Description automatically generated with medium confidence">
            <a:extLst>
              <a:ext uri="{FF2B5EF4-FFF2-40B4-BE49-F238E27FC236}">
                <a16:creationId xmlns:a16="http://schemas.microsoft.com/office/drawing/2014/main" id="{E3076670-0BAF-DD3D-109F-4069E1A18942}"/>
              </a:ext>
            </a:extLst>
          </p:cNvPr>
          <p:cNvPicPr>
            <a:picLocks noChangeAspect="1"/>
          </p:cNvPicPr>
          <p:nvPr/>
        </p:nvPicPr>
        <p:blipFill rotWithShape="1">
          <a:blip r:embed="rId2" r:link="rId4"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899" r="-2" b="12008"/>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4087168"/>
          </a:xfrm>
        </p:spPr>
        <p:txBody>
          <a:bodyPr>
            <a:normAutofit fontScale="92500" lnSpcReduction="10000"/>
          </a:bodyPr>
          <a:lstStyle/>
          <a:p>
            <a:r>
              <a:rPr lang="en-US" sz="2000" dirty="0"/>
              <a:t>Assumptions and Prerequisite Skills</a:t>
            </a:r>
          </a:p>
          <a:p>
            <a:pPr marL="800100" lvl="1" indent="-342900">
              <a:spcBef>
                <a:spcPts val="0"/>
              </a:spcBef>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computer is on and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3.0 is open</a:t>
            </a:r>
          </a:p>
          <a:p>
            <a:pPr marL="800100" lvl="1" indent="-342900">
              <a:spcBef>
                <a:spcPts val="0"/>
              </a:spcBef>
              <a:buFont typeface="Symbol" panose="05050102010706020507" pitchFamily="18" charset="2"/>
              <a:buChar char=""/>
            </a:pPr>
            <a:r>
              <a:rPr lang="en-US" sz="2000" kern="100" dirty="0">
                <a:latin typeface="Aptos" panose="020B0004020202020204" pitchFamily="34" charset="0"/>
                <a:ea typeface="Aptos" panose="020B0004020202020204" pitchFamily="34" charset="0"/>
                <a:cs typeface="Times New Roman" panose="02020603050405020304" pitchFamily="18" charset="0"/>
              </a:rPr>
              <a:t>It is 4:30PM </a:t>
            </a:r>
          </a:p>
          <a:p>
            <a:pPr marL="800100" lvl="1" indent="-342900">
              <a:spcBef>
                <a:spcPts val="0"/>
              </a:spcBef>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Must be able to crawl in tight spaces</a:t>
            </a:r>
          </a:p>
          <a:p>
            <a:r>
              <a:rPr lang="en-US" sz="2000" dirty="0"/>
              <a:t>Supplies Needed</a:t>
            </a:r>
          </a:p>
          <a:p>
            <a:pPr lvl="1"/>
            <a:r>
              <a:rPr lang="en-US" sz="2000" dirty="0"/>
              <a:t>Standard PPE</a:t>
            </a:r>
          </a:p>
          <a:p>
            <a:pPr lvl="1"/>
            <a:r>
              <a:rPr lang="en-US" sz="2000" dirty="0"/>
              <a:t>Air hose with air nozzle and chisel extension</a:t>
            </a:r>
          </a:p>
          <a:p>
            <a:pPr lvl="1"/>
            <a:r>
              <a:rPr lang="en-US" sz="2000" dirty="0"/>
              <a:t>Mallet</a:t>
            </a:r>
          </a:p>
          <a:p>
            <a:pPr lvl="1"/>
            <a:r>
              <a:rPr lang="en-US" sz="2000" dirty="0"/>
              <a:t>Ladder</a:t>
            </a:r>
          </a:p>
          <a:p>
            <a:pPr lvl="1"/>
            <a:r>
              <a:rPr lang="en-US" sz="2000" dirty="0"/>
              <a:t>Shovel</a:t>
            </a:r>
          </a:p>
          <a:p>
            <a:pPr lvl="1"/>
            <a:r>
              <a:rPr lang="en-US" sz="2000" dirty="0"/>
              <a:t>Metal Rake</a:t>
            </a:r>
          </a:p>
          <a:p>
            <a:pPr lvl="1"/>
            <a:r>
              <a:rPr lang="en-US" sz="2000" dirty="0"/>
              <a:t>Broom</a:t>
            </a:r>
          </a:p>
        </p:txBody>
      </p:sp>
    </p:spTree>
    <p:extLst>
      <p:ext uri="{BB962C8B-B14F-4D97-AF65-F5344CB8AC3E}">
        <p14:creationId xmlns:p14="http://schemas.microsoft.com/office/powerpoint/2010/main" val="292356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99047" y="2103836"/>
            <a:ext cx="3888528" cy="3553581"/>
          </a:xfrm>
        </p:spPr>
        <p:txBody>
          <a:bodyPr>
            <a:normAutofit/>
          </a:bodyPr>
          <a:lstStyle/>
          <a:p>
            <a:pPr marL="457200" marR="0" lvl="1" indent="0">
              <a:spcBef>
                <a:spcPts val="0"/>
              </a:spcBef>
              <a:spcAft>
                <a:spcPts val="800"/>
              </a:spcAft>
              <a:buNone/>
            </a:pPr>
            <a:r>
              <a:rPr lang="en-US" sz="2000" dirty="0">
                <a:latin typeface="Aptos" panose="020B0004020202020204" pitchFamily="34" charset="0"/>
                <a:ea typeface="Aptos" panose="020B0004020202020204" pitchFamily="34" charset="0"/>
                <a:cs typeface="Times New Roman" panose="02020603050405020304" pitchFamily="18" charset="0"/>
              </a:rPr>
              <a:t>21</a:t>
            </a:r>
            <a:r>
              <a:rPr lang="en-US" sz="2000" dirty="0">
                <a:effectLst/>
                <a:latin typeface="Aptos" panose="020B0004020202020204" pitchFamily="34" charset="0"/>
                <a:ea typeface="Aptos" panose="020B0004020202020204" pitchFamily="34" charset="0"/>
                <a:cs typeface="Times New Roman" panose="02020603050405020304" pitchFamily="18" charset="0"/>
              </a:rPr>
              <a:t>.  Push the “Emergency Stop” button(Green circle in Figure 17) on the HMI control panel and remove the “CRM disable” key (Blue circle in Figure 17).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F26145B0-2E42-2C21-91AA-21243B285521}"/>
              </a:ext>
            </a:extLst>
          </p:cNvPr>
          <p:cNvGrpSpPr/>
          <p:nvPr/>
        </p:nvGrpSpPr>
        <p:grpSpPr>
          <a:xfrm>
            <a:off x="5449555" y="1960684"/>
            <a:ext cx="6096000" cy="3301420"/>
            <a:chOff x="5449555" y="1960684"/>
            <a:chExt cx="6096000" cy="3301420"/>
          </a:xfrm>
        </p:grpSpPr>
        <p:pic>
          <p:nvPicPr>
            <p:cNvPr id="4098" name="Picture 2">
              <a:extLst>
                <a:ext uri="{FF2B5EF4-FFF2-40B4-BE49-F238E27FC236}">
                  <a16:creationId xmlns:a16="http://schemas.microsoft.com/office/drawing/2014/main" id="{4B29DF43-FD69-4F25-A027-0EDBC4C37950}"/>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b="35769"/>
            <a:stretch/>
          </p:blipFill>
          <p:spPr bwMode="auto">
            <a:xfrm>
              <a:off x="5449555" y="1960684"/>
              <a:ext cx="6096000" cy="29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7CF5C6A7-2A5A-4B4F-76AE-BBE75125CE64}"/>
                </a:ext>
              </a:extLst>
            </p:cNvPr>
            <p:cNvSpPr/>
            <p:nvPr/>
          </p:nvSpPr>
          <p:spPr>
            <a:xfrm>
              <a:off x="7224765" y="2651758"/>
              <a:ext cx="1208796" cy="1748413"/>
            </a:xfrm>
            <a:prstGeom prst="ellipse">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23F3CC9-8A3D-F607-10FD-362145DD681E}"/>
                </a:ext>
              </a:extLst>
            </p:cNvPr>
            <p:cNvSpPr/>
            <p:nvPr/>
          </p:nvSpPr>
          <p:spPr>
            <a:xfrm>
              <a:off x="8480809" y="2705648"/>
              <a:ext cx="1208796" cy="1626826"/>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96B0F1-8706-50BE-682C-E513224C9053}"/>
                </a:ext>
              </a:extLst>
            </p:cNvPr>
            <p:cNvSpPr txBox="1"/>
            <p:nvPr/>
          </p:nvSpPr>
          <p:spPr>
            <a:xfrm>
              <a:off x="7855781" y="4892772"/>
              <a:ext cx="1155560" cy="369332"/>
            </a:xfrm>
            <a:prstGeom prst="rect">
              <a:avLst/>
            </a:prstGeom>
            <a:solidFill>
              <a:schemeClr val="bg1"/>
            </a:solidFill>
          </p:spPr>
          <p:txBody>
            <a:bodyPr wrap="square" rtlCol="0">
              <a:spAutoFit/>
            </a:bodyPr>
            <a:lstStyle/>
            <a:p>
              <a:r>
                <a:rPr lang="en-US" dirty="0"/>
                <a:t>Figure 17</a:t>
              </a:r>
            </a:p>
          </p:txBody>
        </p:sp>
      </p:grpSp>
    </p:spTree>
    <p:extLst>
      <p:ext uri="{BB962C8B-B14F-4D97-AF65-F5344CB8AC3E}">
        <p14:creationId xmlns:p14="http://schemas.microsoft.com/office/powerpoint/2010/main" val="212918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652209"/>
            <a:ext cx="3719530" cy="3553581"/>
          </a:xfrm>
        </p:spPr>
        <p:txBody>
          <a:bodyPr>
            <a:normAutofit/>
          </a:bodyPr>
          <a:lstStyle/>
          <a:p>
            <a:pPr marL="914400" marR="0" lvl="2" indent="0">
              <a:lnSpc>
                <a:spcPct val="115000"/>
              </a:lnSpc>
              <a:spcBef>
                <a:spcPts val="0"/>
              </a:spcBef>
              <a:spcAft>
                <a:spcPts val="8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22</a:t>
            </a:r>
            <a:r>
              <a:rPr lang="en-US" kern="100" dirty="0">
                <a:effectLst/>
                <a:latin typeface="Aptos" panose="020B0004020202020204" pitchFamily="34" charset="0"/>
                <a:ea typeface="Aptos" panose="020B0004020202020204" pitchFamily="34" charset="0"/>
                <a:cs typeface="Times New Roman" panose="02020603050405020304" pitchFamily="18" charset="0"/>
              </a:rPr>
              <a:t>.  Lock up the key in the key rack and pull out any one of the green keys (Green circle in Figure 18).</a:t>
            </a:r>
          </a:p>
        </p:txBody>
      </p:sp>
      <p:grpSp>
        <p:nvGrpSpPr>
          <p:cNvPr id="2" name="Group 1">
            <a:extLst>
              <a:ext uri="{FF2B5EF4-FFF2-40B4-BE49-F238E27FC236}">
                <a16:creationId xmlns:a16="http://schemas.microsoft.com/office/drawing/2014/main" id="{14FAC6ED-208D-ABAC-7849-EEAF95E62F15}"/>
              </a:ext>
            </a:extLst>
          </p:cNvPr>
          <p:cNvGrpSpPr/>
          <p:nvPr/>
        </p:nvGrpSpPr>
        <p:grpSpPr>
          <a:xfrm>
            <a:off x="7361368" y="1143000"/>
            <a:ext cx="3429000" cy="4987750"/>
            <a:chOff x="7361368" y="1143000"/>
            <a:chExt cx="3429000" cy="4987750"/>
          </a:xfrm>
        </p:grpSpPr>
        <p:pic>
          <p:nvPicPr>
            <p:cNvPr id="5122" name="Picture 2">
              <a:extLst>
                <a:ext uri="{FF2B5EF4-FFF2-40B4-BE49-F238E27FC236}">
                  <a16:creationId xmlns:a16="http://schemas.microsoft.com/office/drawing/2014/main" id="{2E795762-F7C9-FE5C-F73D-F048D2F7D5CA}"/>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361368" y="1143000"/>
              <a:ext cx="3429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2395467C-95C0-3AD2-7C6F-CD026C6DA981}"/>
                </a:ext>
              </a:extLst>
            </p:cNvPr>
            <p:cNvSpPr/>
            <p:nvPr/>
          </p:nvSpPr>
          <p:spPr>
            <a:xfrm>
              <a:off x="8420519" y="1296237"/>
              <a:ext cx="1115367" cy="3205425"/>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848BC7-F5EB-C79E-6EFE-CCEA70BB3306}"/>
                </a:ext>
              </a:extLst>
            </p:cNvPr>
            <p:cNvSpPr txBox="1"/>
            <p:nvPr/>
          </p:nvSpPr>
          <p:spPr>
            <a:xfrm>
              <a:off x="8503112" y="5748913"/>
              <a:ext cx="1145512" cy="381837"/>
            </a:xfrm>
            <a:prstGeom prst="rect">
              <a:avLst/>
            </a:prstGeom>
            <a:solidFill>
              <a:schemeClr val="bg1"/>
            </a:solidFill>
          </p:spPr>
          <p:txBody>
            <a:bodyPr wrap="square" rtlCol="0">
              <a:spAutoFit/>
            </a:bodyPr>
            <a:lstStyle/>
            <a:p>
              <a:r>
                <a:rPr lang="en-US" dirty="0"/>
                <a:t>Figure 18</a:t>
              </a:r>
            </a:p>
          </p:txBody>
        </p:sp>
      </p:grpSp>
    </p:spTree>
    <p:extLst>
      <p:ext uri="{BB962C8B-B14F-4D97-AF65-F5344CB8AC3E}">
        <p14:creationId xmlns:p14="http://schemas.microsoft.com/office/powerpoint/2010/main" val="89935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344707"/>
            <a:ext cx="3888528" cy="5513293"/>
          </a:xfrm>
        </p:spPr>
        <p:txBody>
          <a:bodyPr>
            <a:normAutofit/>
          </a:bodyPr>
          <a:lstStyle/>
          <a:p>
            <a:pPr marL="914400" marR="0" lvl="2" indent="0">
              <a:lnSpc>
                <a:spcPct val="115000"/>
              </a:lnSpc>
              <a:spcBef>
                <a:spcPts val="0"/>
              </a:spcBef>
              <a:spcAft>
                <a:spcPts val="8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23</a:t>
            </a:r>
            <a:r>
              <a:rPr lang="en-US" kern="100" dirty="0">
                <a:effectLst/>
                <a:latin typeface="Aptos" panose="020B0004020202020204" pitchFamily="34" charset="0"/>
                <a:ea typeface="Aptos" panose="020B0004020202020204" pitchFamily="34" charset="0"/>
                <a:cs typeface="Times New Roman" panose="02020603050405020304" pitchFamily="18" charset="0"/>
              </a:rPr>
              <a:t>.  Proceed to the gate in front of the Lube Oil reservoir and unlock it using one of the green keys that you selected from step 22 (Figure 19).</a:t>
            </a:r>
          </a:p>
        </p:txBody>
      </p:sp>
      <p:pic>
        <p:nvPicPr>
          <p:cNvPr id="1026" name="Picture 2">
            <a:extLst>
              <a:ext uri="{FF2B5EF4-FFF2-40B4-BE49-F238E27FC236}">
                <a16:creationId xmlns:a16="http://schemas.microsoft.com/office/drawing/2014/main" id="{89A516B7-4735-8C0D-CD03-E42C71068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217" y="910648"/>
            <a:ext cx="3777528" cy="503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0C1820E-4974-A1CA-16A3-03B0E658F34E}"/>
              </a:ext>
            </a:extLst>
          </p:cNvPr>
          <p:cNvSpPr txBox="1"/>
          <p:nvPr/>
        </p:nvSpPr>
        <p:spPr>
          <a:xfrm>
            <a:off x="7562067" y="5947352"/>
            <a:ext cx="1111827" cy="369332"/>
          </a:xfrm>
          <a:prstGeom prst="rect">
            <a:avLst/>
          </a:prstGeom>
          <a:solidFill>
            <a:schemeClr val="bg1"/>
          </a:solidFill>
        </p:spPr>
        <p:txBody>
          <a:bodyPr wrap="square" rtlCol="0">
            <a:spAutoFit/>
          </a:bodyPr>
          <a:lstStyle/>
          <a:p>
            <a:r>
              <a:rPr lang="en-US" dirty="0"/>
              <a:t>Figure 19</a:t>
            </a:r>
          </a:p>
        </p:txBody>
      </p:sp>
    </p:spTree>
    <p:extLst>
      <p:ext uri="{BB962C8B-B14F-4D97-AF65-F5344CB8AC3E}">
        <p14:creationId xmlns:p14="http://schemas.microsoft.com/office/powerpoint/2010/main" val="700994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1337371"/>
            <a:ext cx="3888528" cy="5513293"/>
          </a:xfrm>
        </p:spPr>
        <p:txBody>
          <a:bodyPr>
            <a:normAutofit/>
          </a:bodyPr>
          <a:lstStyle/>
          <a:p>
            <a:pPr marL="914400" marR="0" lvl="2" indent="0">
              <a:lnSpc>
                <a:spcPct val="115000"/>
              </a:lnSpc>
              <a:spcBef>
                <a:spcPts val="0"/>
              </a:spcBef>
              <a:spcAft>
                <a:spcPts val="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24</a:t>
            </a:r>
            <a:r>
              <a:rPr lang="en-US" kern="100" dirty="0">
                <a:effectLst/>
                <a:latin typeface="Aptos" panose="020B0004020202020204" pitchFamily="34" charset="0"/>
                <a:ea typeface="Aptos" panose="020B0004020202020204" pitchFamily="34" charset="0"/>
                <a:cs typeface="Times New Roman" panose="02020603050405020304" pitchFamily="18" charset="0"/>
              </a:rPr>
              <a:t>.  Take the air hose with the air nozzle extension and blow all debris off the back of the machine (Figure 20).</a:t>
            </a:r>
          </a:p>
        </p:txBody>
      </p:sp>
      <p:grpSp>
        <p:nvGrpSpPr>
          <p:cNvPr id="3" name="Group 2">
            <a:extLst>
              <a:ext uri="{FF2B5EF4-FFF2-40B4-BE49-F238E27FC236}">
                <a16:creationId xmlns:a16="http://schemas.microsoft.com/office/drawing/2014/main" id="{01958FA4-FA41-3D4A-7A6D-3B5C3AA5AA18}"/>
              </a:ext>
            </a:extLst>
          </p:cNvPr>
          <p:cNvGrpSpPr/>
          <p:nvPr/>
        </p:nvGrpSpPr>
        <p:grpSpPr>
          <a:xfrm>
            <a:off x="5027739" y="501502"/>
            <a:ext cx="7161213" cy="5201093"/>
            <a:chOff x="5027739" y="501502"/>
            <a:chExt cx="7161213" cy="5201093"/>
          </a:xfrm>
        </p:grpSpPr>
        <p:pic>
          <p:nvPicPr>
            <p:cNvPr id="2050" name="Picture 2">
              <a:extLst>
                <a:ext uri="{FF2B5EF4-FFF2-40B4-BE49-F238E27FC236}">
                  <a16:creationId xmlns:a16="http://schemas.microsoft.com/office/drawing/2014/main" id="{02E9AEE1-CE57-DF71-0F61-BEEF748598C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027739" y="501502"/>
              <a:ext cx="3900820" cy="520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Main product photo">
              <a:extLst>
                <a:ext uri="{FF2B5EF4-FFF2-40B4-BE49-F238E27FC236}">
                  <a16:creationId xmlns:a16="http://schemas.microsoft.com/office/drawing/2014/main" id="{86BC6BED-0B78-7384-A327-3C1DB8DF5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86903" y="1551023"/>
              <a:ext cx="3102049" cy="31020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A935BA-48DA-6987-BB37-D86F616D1967}"/>
                </a:ext>
              </a:extLst>
            </p:cNvPr>
            <p:cNvSpPr txBox="1"/>
            <p:nvPr/>
          </p:nvSpPr>
          <p:spPr>
            <a:xfrm>
              <a:off x="9310255" y="4094018"/>
              <a:ext cx="1101436" cy="369332"/>
            </a:xfrm>
            <a:prstGeom prst="rect">
              <a:avLst/>
            </a:prstGeom>
            <a:noFill/>
          </p:spPr>
          <p:txBody>
            <a:bodyPr wrap="square" rtlCol="0">
              <a:spAutoFit/>
            </a:bodyPr>
            <a:lstStyle/>
            <a:p>
              <a:r>
                <a:rPr lang="en-US" dirty="0"/>
                <a:t>Figure 20</a:t>
              </a:r>
            </a:p>
          </p:txBody>
        </p:sp>
      </p:grpSp>
    </p:spTree>
    <p:extLst>
      <p:ext uri="{BB962C8B-B14F-4D97-AF65-F5344CB8AC3E}">
        <p14:creationId xmlns:p14="http://schemas.microsoft.com/office/powerpoint/2010/main" val="1480053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0" y="2307496"/>
            <a:ext cx="4619621" cy="3843666"/>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25</a:t>
            </a:r>
            <a:r>
              <a:rPr lang="en-US" kern="100" dirty="0">
                <a:effectLst/>
                <a:latin typeface="Aptos" panose="020B0004020202020204" pitchFamily="34" charset="0"/>
                <a:ea typeface="Aptos" panose="020B0004020202020204" pitchFamily="34" charset="0"/>
                <a:cs typeface="Times New Roman" panose="02020603050405020304" pitchFamily="18" charset="0"/>
              </a:rPr>
              <a:t>.  Use your ladder to climb up to the Feedbox hopper. Take the air hose with the chisel extension and grind out any stuck material in the hopper (Figure 21).</a:t>
            </a:r>
          </a:p>
        </p:txBody>
      </p:sp>
      <p:grpSp>
        <p:nvGrpSpPr>
          <p:cNvPr id="2" name="Group 1">
            <a:extLst>
              <a:ext uri="{FF2B5EF4-FFF2-40B4-BE49-F238E27FC236}">
                <a16:creationId xmlns:a16="http://schemas.microsoft.com/office/drawing/2014/main" id="{095B2F86-4C58-8D2C-7698-C7610E8BFE94}"/>
              </a:ext>
            </a:extLst>
          </p:cNvPr>
          <p:cNvGrpSpPr/>
          <p:nvPr/>
        </p:nvGrpSpPr>
        <p:grpSpPr>
          <a:xfrm>
            <a:off x="5215480" y="0"/>
            <a:ext cx="6461837" cy="6520494"/>
            <a:chOff x="5215480" y="0"/>
            <a:chExt cx="6461837" cy="6520494"/>
          </a:xfrm>
        </p:grpSpPr>
        <p:pic>
          <p:nvPicPr>
            <p:cNvPr id="1026" name="Picture 2">
              <a:extLst>
                <a:ext uri="{FF2B5EF4-FFF2-40B4-BE49-F238E27FC236}">
                  <a16:creationId xmlns:a16="http://schemas.microsoft.com/office/drawing/2014/main" id="{7E321A9C-E441-AB7E-7102-071F6200C57D}"/>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b="13740"/>
            <a:stretch/>
          </p:blipFill>
          <p:spPr bwMode="auto">
            <a:xfrm>
              <a:off x="9007757" y="3080815"/>
              <a:ext cx="2669560" cy="30703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2862630A-989A-5DAD-2494-CA062174847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215480" y="0"/>
              <a:ext cx="4480793" cy="336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D55D041-3E67-7623-C191-E0427C262416}"/>
                </a:ext>
              </a:extLst>
            </p:cNvPr>
            <p:cNvSpPr txBox="1"/>
            <p:nvPr/>
          </p:nvSpPr>
          <p:spPr>
            <a:xfrm>
              <a:off x="6569598" y="3497406"/>
              <a:ext cx="1326382" cy="369332"/>
            </a:xfrm>
            <a:prstGeom prst="rect">
              <a:avLst/>
            </a:prstGeom>
            <a:solidFill>
              <a:schemeClr val="bg1"/>
            </a:solidFill>
          </p:spPr>
          <p:txBody>
            <a:bodyPr wrap="square" rtlCol="0">
              <a:spAutoFit/>
            </a:bodyPr>
            <a:lstStyle/>
            <a:p>
              <a:r>
                <a:rPr lang="en-US" dirty="0"/>
                <a:t>Figure 21A</a:t>
              </a:r>
            </a:p>
          </p:txBody>
        </p:sp>
        <p:sp>
          <p:nvSpPr>
            <p:cNvPr id="9" name="TextBox 8">
              <a:extLst>
                <a:ext uri="{FF2B5EF4-FFF2-40B4-BE49-F238E27FC236}">
                  <a16:creationId xmlns:a16="http://schemas.microsoft.com/office/drawing/2014/main" id="{3EEBEF88-FC26-101F-07F7-B6A0AFE7688B}"/>
                </a:ext>
              </a:extLst>
            </p:cNvPr>
            <p:cNvSpPr txBox="1"/>
            <p:nvPr/>
          </p:nvSpPr>
          <p:spPr>
            <a:xfrm>
              <a:off x="9729587" y="6151162"/>
              <a:ext cx="1225899" cy="369332"/>
            </a:xfrm>
            <a:prstGeom prst="rect">
              <a:avLst/>
            </a:prstGeom>
            <a:solidFill>
              <a:schemeClr val="bg1"/>
            </a:solidFill>
          </p:spPr>
          <p:txBody>
            <a:bodyPr wrap="square" rtlCol="0">
              <a:spAutoFit/>
            </a:bodyPr>
            <a:lstStyle/>
            <a:p>
              <a:r>
                <a:rPr lang="en-US" dirty="0"/>
                <a:t>Figure 21B</a:t>
              </a:r>
            </a:p>
          </p:txBody>
        </p:sp>
      </p:grpSp>
    </p:spTree>
    <p:extLst>
      <p:ext uri="{BB962C8B-B14F-4D97-AF65-F5344CB8AC3E}">
        <p14:creationId xmlns:p14="http://schemas.microsoft.com/office/powerpoint/2010/main" val="1023261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Shape 103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547305" y="1652209"/>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26.  Close the gate, lock it, trade keys in the key rack with the red key. Plug the red key back in the HMI control panel, pull out the “Emergency Stop” button, hit the “Pump Start Auto Enable” button (Red circle in Figure 22) and reopen the hydraulic valve.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73FCC040-AEF2-A546-1489-E249AEBA0A88}"/>
              </a:ext>
            </a:extLst>
          </p:cNvPr>
          <p:cNvGrpSpPr/>
          <p:nvPr/>
        </p:nvGrpSpPr>
        <p:grpSpPr>
          <a:xfrm>
            <a:off x="5906421" y="1257820"/>
            <a:ext cx="5791075" cy="4711692"/>
            <a:chOff x="5906421" y="1257820"/>
            <a:chExt cx="5791075" cy="4711692"/>
          </a:xfrm>
        </p:grpSpPr>
        <p:pic>
          <p:nvPicPr>
            <p:cNvPr id="2" name="Picture 1" descr="A close-up of a machine&#10;&#10;Description automatically generated">
              <a:extLst>
                <a:ext uri="{FF2B5EF4-FFF2-40B4-BE49-F238E27FC236}">
                  <a16:creationId xmlns:a16="http://schemas.microsoft.com/office/drawing/2014/main" id="{9D591BBB-7156-B4E3-38A4-1DAB993C3137}"/>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906421" y="1257820"/>
              <a:ext cx="5791075" cy="4342360"/>
            </a:xfrm>
            <a:prstGeom prst="rect">
              <a:avLst/>
            </a:prstGeom>
            <a:noFill/>
            <a:ln>
              <a:noFill/>
            </a:ln>
          </p:spPr>
        </p:pic>
        <p:sp>
          <p:nvSpPr>
            <p:cNvPr id="3" name="Oval 2">
              <a:extLst>
                <a:ext uri="{FF2B5EF4-FFF2-40B4-BE49-F238E27FC236}">
                  <a16:creationId xmlns:a16="http://schemas.microsoft.com/office/drawing/2014/main" id="{7A92543A-CF7A-1777-3235-91469B4CEC41}"/>
                </a:ext>
              </a:extLst>
            </p:cNvPr>
            <p:cNvSpPr/>
            <p:nvPr/>
          </p:nvSpPr>
          <p:spPr>
            <a:xfrm>
              <a:off x="7303189" y="2813538"/>
              <a:ext cx="1526951" cy="147710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798008-DD4F-F2BF-16F0-2E140CAB85D5}"/>
                </a:ext>
              </a:extLst>
            </p:cNvPr>
            <p:cNvSpPr txBox="1"/>
            <p:nvPr/>
          </p:nvSpPr>
          <p:spPr>
            <a:xfrm>
              <a:off x="8523209" y="5600180"/>
              <a:ext cx="1105319" cy="369332"/>
            </a:xfrm>
            <a:prstGeom prst="rect">
              <a:avLst/>
            </a:prstGeom>
            <a:solidFill>
              <a:schemeClr val="bg1"/>
            </a:solidFill>
          </p:spPr>
          <p:txBody>
            <a:bodyPr wrap="square" rtlCol="0">
              <a:spAutoFit/>
            </a:bodyPr>
            <a:lstStyle/>
            <a:p>
              <a:r>
                <a:rPr lang="en-US" dirty="0"/>
                <a:t>Figure 22</a:t>
              </a:r>
            </a:p>
          </p:txBody>
        </p:sp>
      </p:grpSp>
    </p:spTree>
    <p:extLst>
      <p:ext uri="{BB962C8B-B14F-4D97-AF65-F5344CB8AC3E}">
        <p14:creationId xmlns:p14="http://schemas.microsoft.com/office/powerpoint/2010/main" val="314473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Shape 103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40243" y="1651622"/>
            <a:ext cx="4354589" cy="3554756"/>
          </a:xfrm>
        </p:spPr>
        <p:txBody>
          <a:bodyPr>
            <a:normAutofit/>
          </a:bodyPr>
          <a:lstStyle/>
          <a:p>
            <a:pPr marL="914400" marR="0" lvl="2" indent="0">
              <a:spcBef>
                <a:spcPts val="0"/>
              </a:spcBef>
              <a:spcAft>
                <a:spcPts val="600"/>
              </a:spcAft>
              <a:buNone/>
            </a:pPr>
            <a:endParaRPr lang="en-US" sz="2400"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27</a:t>
            </a:r>
            <a:r>
              <a:rPr lang="en-US" kern="100" dirty="0">
                <a:effectLst/>
                <a:latin typeface="Aptos" panose="020B0004020202020204" pitchFamily="34" charset="0"/>
                <a:ea typeface="Aptos" panose="020B0004020202020204" pitchFamily="34" charset="0"/>
                <a:cs typeface="Times New Roman" panose="02020603050405020304" pitchFamily="18" charset="0"/>
              </a:rPr>
              <a:t>.  Press and hold the “Feed Belt Reverse” button (Red circle in Figure 23) until material stops falling from the feed belt.</a:t>
            </a: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28</a:t>
            </a:r>
            <a:r>
              <a:rPr lang="en-US" kern="100" dirty="0">
                <a:effectLst/>
                <a:latin typeface="Aptos" panose="020B0004020202020204" pitchFamily="34" charset="0"/>
                <a:ea typeface="Aptos" panose="020B0004020202020204" pitchFamily="34" charset="0"/>
                <a:cs typeface="Times New Roman" panose="02020603050405020304" pitchFamily="18" charset="0"/>
              </a:rPr>
              <a:t>.  Repeat steps 21-23.</a:t>
            </a:r>
          </a:p>
        </p:txBody>
      </p:sp>
      <p:grpSp>
        <p:nvGrpSpPr>
          <p:cNvPr id="4" name="Group 3">
            <a:extLst>
              <a:ext uri="{FF2B5EF4-FFF2-40B4-BE49-F238E27FC236}">
                <a16:creationId xmlns:a16="http://schemas.microsoft.com/office/drawing/2014/main" id="{0FE88782-FB2C-DC69-85D3-948294D81D2E}"/>
              </a:ext>
            </a:extLst>
          </p:cNvPr>
          <p:cNvGrpSpPr/>
          <p:nvPr/>
        </p:nvGrpSpPr>
        <p:grpSpPr>
          <a:xfrm>
            <a:off x="5227793" y="953450"/>
            <a:ext cx="6246070" cy="4951100"/>
            <a:chOff x="5227793" y="953450"/>
            <a:chExt cx="6246070" cy="4951100"/>
          </a:xfrm>
        </p:grpSpPr>
        <p:pic>
          <p:nvPicPr>
            <p:cNvPr id="2" name="Picture 1" descr="A screenshot of a computer&#10;&#10;Description automatically generated">
              <a:extLst>
                <a:ext uri="{FF2B5EF4-FFF2-40B4-BE49-F238E27FC236}">
                  <a16:creationId xmlns:a16="http://schemas.microsoft.com/office/drawing/2014/main" id="{90385DFF-2B7B-CE3F-DD36-28758ABA3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7793" y="953450"/>
              <a:ext cx="6246070" cy="4581686"/>
            </a:xfrm>
            <a:prstGeom prst="rect">
              <a:avLst/>
            </a:prstGeom>
          </p:spPr>
        </p:pic>
        <p:sp>
          <p:nvSpPr>
            <p:cNvPr id="3" name="Oval 2">
              <a:extLst>
                <a:ext uri="{FF2B5EF4-FFF2-40B4-BE49-F238E27FC236}">
                  <a16:creationId xmlns:a16="http://schemas.microsoft.com/office/drawing/2014/main" id="{573B11A9-3ABA-6915-B80A-05F7727D4ADE}"/>
                </a:ext>
              </a:extLst>
            </p:cNvPr>
            <p:cNvSpPr/>
            <p:nvPr/>
          </p:nvSpPr>
          <p:spPr>
            <a:xfrm>
              <a:off x="9622125" y="1718267"/>
              <a:ext cx="743578" cy="602901"/>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CDA7B5-92A2-37C0-3988-68A189697B27}"/>
                </a:ext>
              </a:extLst>
            </p:cNvPr>
            <p:cNvSpPr txBox="1"/>
            <p:nvPr/>
          </p:nvSpPr>
          <p:spPr>
            <a:xfrm>
              <a:off x="7980598" y="5535218"/>
              <a:ext cx="1095270" cy="369332"/>
            </a:xfrm>
            <a:prstGeom prst="rect">
              <a:avLst/>
            </a:prstGeom>
            <a:solidFill>
              <a:schemeClr val="bg1"/>
            </a:solidFill>
          </p:spPr>
          <p:txBody>
            <a:bodyPr wrap="square" rtlCol="0">
              <a:spAutoFit/>
            </a:bodyPr>
            <a:lstStyle/>
            <a:p>
              <a:r>
                <a:rPr lang="en-US" dirty="0"/>
                <a:t>Figure 23</a:t>
              </a:r>
            </a:p>
          </p:txBody>
        </p:sp>
      </p:grpSp>
    </p:spTree>
    <p:extLst>
      <p:ext uri="{BB962C8B-B14F-4D97-AF65-F5344CB8AC3E}">
        <p14:creationId xmlns:p14="http://schemas.microsoft.com/office/powerpoint/2010/main" val="3184186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0" y="2009554"/>
            <a:ext cx="3797245" cy="4204980"/>
          </a:xfrm>
        </p:spPr>
        <p:txBody>
          <a:bodyPr>
            <a:normAutofit/>
          </a:bodyPr>
          <a:lstStyle/>
          <a:p>
            <a:pPr marL="914400" marR="0" lvl="2" indent="0">
              <a:spcBef>
                <a:spcPts val="0"/>
              </a:spcBef>
              <a:spcAft>
                <a:spcPts val="600"/>
              </a:spcAft>
              <a:buNone/>
            </a:pPr>
            <a:r>
              <a:rPr lang="en-US" dirty="0">
                <a:latin typeface="Aptos" panose="020B0004020202020204" pitchFamily="34" charset="0"/>
                <a:ea typeface="Aptos" panose="020B0004020202020204" pitchFamily="34" charset="0"/>
                <a:cs typeface="Times New Roman" panose="02020603050405020304" pitchFamily="18" charset="0"/>
              </a:rPr>
              <a:t>29</a:t>
            </a:r>
            <a:r>
              <a:rPr lang="en-US" dirty="0">
                <a:effectLst/>
                <a:latin typeface="Aptos" panose="020B0004020202020204" pitchFamily="34" charset="0"/>
                <a:ea typeface="Aptos" panose="020B0004020202020204" pitchFamily="34" charset="0"/>
                <a:cs typeface="Times New Roman" panose="02020603050405020304" pitchFamily="18" charset="0"/>
              </a:rPr>
              <a:t>.  </a:t>
            </a:r>
            <a:r>
              <a:rPr lang="en-US" dirty="0">
                <a:latin typeface="Aptos" panose="020B0004020202020204" pitchFamily="34" charset="0"/>
                <a:ea typeface="Aptos" panose="020B0004020202020204" pitchFamily="34" charset="0"/>
                <a:cs typeface="Times New Roman" panose="02020603050405020304" pitchFamily="18" charset="0"/>
              </a:rPr>
              <a:t>Using a metal rake</a:t>
            </a:r>
            <a:r>
              <a:rPr lang="en-US" dirty="0">
                <a:effectLst/>
                <a:latin typeface="Aptos" panose="020B0004020202020204" pitchFamily="34" charset="0"/>
                <a:ea typeface="Aptos" panose="020B0004020202020204" pitchFamily="34" charset="0"/>
                <a:cs typeface="Times New Roman" panose="02020603050405020304" pitchFamily="18" charset="0"/>
              </a:rPr>
              <a:t> and broom, sweep out all  the fallen debris inside the </a:t>
            </a:r>
            <a:r>
              <a:rPr lang="en-US" dirty="0" err="1">
                <a:effectLst/>
                <a:latin typeface="Aptos" panose="020B0004020202020204" pitchFamily="34" charset="0"/>
                <a:ea typeface="Aptos" panose="020B0004020202020204" pitchFamily="34" charset="0"/>
                <a:cs typeface="Times New Roman" panose="02020603050405020304" pitchFamily="18" charset="0"/>
              </a:rPr>
              <a:t>besser</a:t>
            </a:r>
            <a:r>
              <a:rPr lang="en-US" dirty="0">
                <a:effectLst/>
                <a:latin typeface="Aptos" panose="020B0004020202020204" pitchFamily="34" charset="0"/>
                <a:ea typeface="Aptos" panose="020B0004020202020204" pitchFamily="34" charset="0"/>
                <a:cs typeface="Times New Roman" panose="02020603050405020304" pitchFamily="18" charset="0"/>
              </a:rPr>
              <a:t> area (Figure 24).</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86BE8BDF-21FF-5DA8-8EF9-570890AE5CF5}"/>
              </a:ext>
            </a:extLst>
          </p:cNvPr>
          <p:cNvGrpSpPr/>
          <p:nvPr/>
        </p:nvGrpSpPr>
        <p:grpSpPr>
          <a:xfrm>
            <a:off x="4899864" y="1233686"/>
            <a:ext cx="5854171" cy="4759960"/>
            <a:chOff x="4899864" y="1233686"/>
            <a:chExt cx="5854171" cy="4759960"/>
          </a:xfrm>
        </p:grpSpPr>
        <p:pic>
          <p:nvPicPr>
            <p:cNvPr id="1026" name="Picture 2">
              <a:extLst>
                <a:ext uri="{FF2B5EF4-FFF2-40B4-BE49-F238E27FC236}">
                  <a16:creationId xmlns:a16="http://schemas.microsoft.com/office/drawing/2014/main" id="{393A1CC5-CCAE-FCF6-E31C-8180DA4EC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864" y="1233686"/>
              <a:ext cx="5854171" cy="439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26B7CF6-51F0-702F-A3D6-5096A0739E20}"/>
                </a:ext>
              </a:extLst>
            </p:cNvPr>
            <p:cNvSpPr txBox="1"/>
            <p:nvPr/>
          </p:nvSpPr>
          <p:spPr>
            <a:xfrm>
              <a:off x="7271035" y="5624314"/>
              <a:ext cx="1111827" cy="369332"/>
            </a:xfrm>
            <a:prstGeom prst="rect">
              <a:avLst/>
            </a:prstGeom>
            <a:solidFill>
              <a:schemeClr val="bg1"/>
            </a:solidFill>
          </p:spPr>
          <p:txBody>
            <a:bodyPr wrap="square" rtlCol="0">
              <a:spAutoFit/>
            </a:bodyPr>
            <a:lstStyle/>
            <a:p>
              <a:r>
                <a:rPr lang="en-US" dirty="0"/>
                <a:t>Figure 24</a:t>
              </a:r>
            </a:p>
          </p:txBody>
        </p:sp>
      </p:grpSp>
    </p:spTree>
    <p:extLst>
      <p:ext uri="{BB962C8B-B14F-4D97-AF65-F5344CB8AC3E}">
        <p14:creationId xmlns:p14="http://schemas.microsoft.com/office/powerpoint/2010/main" val="665995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0" y="1702397"/>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30.  Shovel all swept debris into the nearest waste hopper.</a:t>
            </a:r>
          </a:p>
        </p:txBody>
      </p:sp>
      <p:pic>
        <p:nvPicPr>
          <p:cNvPr id="6146" name="Picture 2" descr="Self Dumping Hoppers - Scrap Hoppers - Iron Bull Mfg">
            <a:extLst>
              <a:ext uri="{FF2B5EF4-FFF2-40B4-BE49-F238E27FC236}">
                <a16:creationId xmlns:a16="http://schemas.microsoft.com/office/drawing/2014/main" id="{FF64797E-FBEB-1AF2-3DE9-8FD8033AB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263" y="1602021"/>
            <a:ext cx="5208832" cy="365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028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9F2E546D-2D7F-EF7F-0E83-FF8F5B224DFF}"/>
              </a:ext>
            </a:extLst>
          </p:cNvPr>
          <p:cNvSpPr>
            <a:spLocks noGrp="1"/>
          </p:cNvSpPr>
          <p:nvPr>
            <p:ph idx="1"/>
          </p:nvPr>
        </p:nvSpPr>
        <p:spPr>
          <a:xfrm>
            <a:off x="-108472" y="2660952"/>
            <a:ext cx="3888528" cy="3553581"/>
          </a:xfrm>
        </p:spPr>
        <p:txBody>
          <a:bodyPr>
            <a:normAutofit/>
          </a:bodyPr>
          <a:lstStyle/>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31.  Return the key back in the “CRM disable” slot, but do not start the machine.</a:t>
            </a: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r>
              <a:rPr lang="en-US" kern="100" dirty="0">
                <a:latin typeface="Aptos" panose="020B0004020202020204" pitchFamily="34" charset="0"/>
                <a:ea typeface="Aptos" panose="020B0004020202020204" pitchFamily="34" charset="0"/>
                <a:cs typeface="Times New Roman" panose="02020603050405020304" pitchFamily="18" charset="0"/>
              </a:rPr>
              <a:t>32.  This completes the clean-up procedure.</a:t>
            </a:r>
          </a:p>
        </p:txBody>
      </p:sp>
    </p:spTree>
    <p:extLst>
      <p:ext uri="{BB962C8B-B14F-4D97-AF65-F5344CB8AC3E}">
        <p14:creationId xmlns:p14="http://schemas.microsoft.com/office/powerpoint/2010/main" val="920686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7" name="Rectangle 310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Freeform: Shape 310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1776845"/>
            <a:ext cx="3888528" cy="4821382"/>
          </a:xfrm>
        </p:spPr>
        <p:txBody>
          <a:bodyPr>
            <a:normAutofit/>
          </a:bodyPr>
          <a:lstStyle/>
          <a:p>
            <a:pPr marL="0" marR="0" lvl="0" indent="0">
              <a:spcBef>
                <a:spcPts val="0"/>
              </a:spcBef>
              <a:spcAft>
                <a:spcPts val="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1.  Go to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3.0 and click on the “Cancel Pending Batches” button (Red circle in Figure 1).</a:t>
            </a:r>
          </a:p>
          <a:p>
            <a:pPr marL="0" indent="0">
              <a:buNone/>
            </a:pPr>
            <a:endParaRPr lang="en-US" sz="1700" dirty="0"/>
          </a:p>
        </p:txBody>
      </p:sp>
      <p:grpSp>
        <p:nvGrpSpPr>
          <p:cNvPr id="10" name="Group 9">
            <a:extLst>
              <a:ext uri="{FF2B5EF4-FFF2-40B4-BE49-F238E27FC236}">
                <a16:creationId xmlns:a16="http://schemas.microsoft.com/office/drawing/2014/main" id="{89D09C1B-3150-BD5A-5E97-0847A3EC9A49}"/>
              </a:ext>
            </a:extLst>
          </p:cNvPr>
          <p:cNvGrpSpPr/>
          <p:nvPr/>
        </p:nvGrpSpPr>
        <p:grpSpPr>
          <a:xfrm>
            <a:off x="5201478" y="1776844"/>
            <a:ext cx="6934007" cy="3830409"/>
            <a:chOff x="5201478" y="1776844"/>
            <a:chExt cx="6934007" cy="3830409"/>
          </a:xfrm>
        </p:grpSpPr>
        <p:pic>
          <p:nvPicPr>
            <p:cNvPr id="4" name="Picture 3" descr="A screenshot of a computer&#10;&#10;Description automatically generated">
              <a:extLst>
                <a:ext uri="{FF2B5EF4-FFF2-40B4-BE49-F238E27FC236}">
                  <a16:creationId xmlns:a16="http://schemas.microsoft.com/office/drawing/2014/main" id="{808AC98F-5BF0-3D1F-9CD7-FBE6521B43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1478" y="1776844"/>
              <a:ext cx="6934007" cy="3461077"/>
            </a:xfrm>
            <a:prstGeom prst="rect">
              <a:avLst/>
            </a:prstGeom>
            <a:noFill/>
            <a:ln>
              <a:noFill/>
            </a:ln>
          </p:spPr>
        </p:pic>
        <p:sp>
          <p:nvSpPr>
            <p:cNvPr id="5" name="Oval 4">
              <a:extLst>
                <a:ext uri="{FF2B5EF4-FFF2-40B4-BE49-F238E27FC236}">
                  <a16:creationId xmlns:a16="http://schemas.microsoft.com/office/drawing/2014/main" id="{92C1400F-FDB5-6D51-3DFE-62BD71AFCF7B}"/>
                </a:ext>
              </a:extLst>
            </p:cNvPr>
            <p:cNvSpPr/>
            <p:nvPr/>
          </p:nvSpPr>
          <p:spPr>
            <a:xfrm>
              <a:off x="7337506" y="4989442"/>
              <a:ext cx="1738362" cy="17890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0FA8BE8-452C-2D99-FF0C-883412C46B80}"/>
                </a:ext>
              </a:extLst>
            </p:cNvPr>
            <p:cNvSpPr txBox="1"/>
            <p:nvPr/>
          </p:nvSpPr>
          <p:spPr>
            <a:xfrm>
              <a:off x="8187647" y="5237921"/>
              <a:ext cx="961668" cy="369332"/>
            </a:xfrm>
            <a:prstGeom prst="rect">
              <a:avLst/>
            </a:prstGeom>
            <a:solidFill>
              <a:schemeClr val="bg1"/>
            </a:solidFill>
          </p:spPr>
          <p:txBody>
            <a:bodyPr wrap="square" rtlCol="0">
              <a:spAutoFit/>
            </a:bodyPr>
            <a:lstStyle/>
            <a:p>
              <a:r>
                <a:rPr lang="en-US" dirty="0"/>
                <a:t>Figure 1</a:t>
              </a:r>
            </a:p>
          </p:txBody>
        </p:sp>
      </p:grpSp>
    </p:spTree>
    <p:extLst>
      <p:ext uri="{BB962C8B-B14F-4D97-AF65-F5344CB8AC3E}">
        <p14:creationId xmlns:p14="http://schemas.microsoft.com/office/powerpoint/2010/main" val="416911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7" name="Rectangle 310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Freeform: Shape 310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1776845"/>
            <a:ext cx="3650672" cy="4821382"/>
          </a:xfrm>
        </p:spPr>
        <p:txBody>
          <a:bodyPr>
            <a:normAutofit/>
          </a:bodyPr>
          <a:lstStyle/>
          <a:p>
            <a:pPr marL="0" marR="0" lvl="0" indent="0">
              <a:spcBef>
                <a:spcPts val="0"/>
              </a:spcBef>
              <a:spcAft>
                <a:spcPts val="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2</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dirty="0">
                <a:effectLst/>
                <a:latin typeface="Aptos" panose="020B0004020202020204" pitchFamily="34" charset="0"/>
                <a:ea typeface="Aptos" panose="020B0004020202020204" pitchFamily="34" charset="0"/>
                <a:cs typeface="Times New Roman" panose="02020603050405020304" pitchFamily="18" charset="0"/>
              </a:rPr>
              <a:t>Wait until the last batch goe</a:t>
            </a:r>
            <a:r>
              <a:rPr lang="en-US" sz="2000" dirty="0">
                <a:latin typeface="Aptos" panose="020B0004020202020204" pitchFamily="34" charset="0"/>
                <a:ea typeface="Aptos" panose="020B0004020202020204" pitchFamily="34" charset="0"/>
                <a:cs typeface="Times New Roman" panose="02020603050405020304" pitchFamily="18" charset="0"/>
              </a:rPr>
              <a:t>s through the Block machine. Once this happens, your HMI should display an error message that says the feedbox is not full (Figure 2). </a:t>
            </a:r>
            <a:endParaRPr lang="en-US" sz="2000" dirty="0"/>
          </a:p>
        </p:txBody>
      </p:sp>
      <p:pic>
        <p:nvPicPr>
          <p:cNvPr id="7" name="Picture 6" descr="A computer screen shot of a machine&#10;&#10;Description automatically generated">
            <a:extLst>
              <a:ext uri="{FF2B5EF4-FFF2-40B4-BE49-F238E27FC236}">
                <a16:creationId xmlns:a16="http://schemas.microsoft.com/office/drawing/2014/main" id="{E2BE6392-ED6B-1EA8-F528-4838E97A5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930" y="1225946"/>
            <a:ext cx="5954200" cy="4406108"/>
          </a:xfrm>
          <a:prstGeom prst="rect">
            <a:avLst/>
          </a:prstGeom>
        </p:spPr>
      </p:pic>
      <p:sp>
        <p:nvSpPr>
          <p:cNvPr id="8" name="TextBox 7">
            <a:extLst>
              <a:ext uri="{FF2B5EF4-FFF2-40B4-BE49-F238E27FC236}">
                <a16:creationId xmlns:a16="http://schemas.microsoft.com/office/drawing/2014/main" id="{51A2E3FC-F673-2A15-AC55-EBE849D6B651}"/>
              </a:ext>
            </a:extLst>
          </p:cNvPr>
          <p:cNvSpPr txBox="1"/>
          <p:nvPr/>
        </p:nvSpPr>
        <p:spPr>
          <a:xfrm>
            <a:off x="8243564" y="5691029"/>
            <a:ext cx="994787" cy="369332"/>
          </a:xfrm>
          <a:prstGeom prst="rect">
            <a:avLst/>
          </a:prstGeom>
          <a:solidFill>
            <a:schemeClr val="bg1"/>
          </a:solidFill>
        </p:spPr>
        <p:txBody>
          <a:bodyPr wrap="square" rtlCol="0">
            <a:spAutoFit/>
          </a:bodyPr>
          <a:lstStyle/>
          <a:p>
            <a:r>
              <a:rPr lang="en-US" dirty="0"/>
              <a:t>Figure 2</a:t>
            </a:r>
          </a:p>
        </p:txBody>
      </p:sp>
    </p:spTree>
    <p:extLst>
      <p:ext uri="{BB962C8B-B14F-4D97-AF65-F5344CB8AC3E}">
        <p14:creationId xmlns:p14="http://schemas.microsoft.com/office/powerpoint/2010/main" val="3958472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7" name="Rectangle 310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Freeform: Shape 310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1776845"/>
            <a:ext cx="3785754" cy="4821382"/>
          </a:xfrm>
        </p:spPr>
        <p:txBody>
          <a:bodyPr>
            <a:normAutofit/>
          </a:bodyPr>
          <a:lstStyle/>
          <a:p>
            <a:pPr marL="0" marR="0" lvl="0" indent="0">
              <a:spcBef>
                <a:spcPts val="0"/>
              </a:spcBef>
              <a:spcAft>
                <a:spcPts val="0"/>
              </a:spcAft>
              <a:buNone/>
            </a:pPr>
            <a:r>
              <a:rPr lang="en-US" sz="2000" kern="100" dirty="0">
                <a:latin typeface="Aptos" panose="020B0004020202020204" pitchFamily="34" charset="0"/>
                <a:ea typeface="Aptos" panose="020B0004020202020204" pitchFamily="34" charset="0"/>
                <a:cs typeface="Times New Roman" panose="02020603050405020304" pitchFamily="18" charset="0"/>
              </a:rPr>
              <a:t>3</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dirty="0">
                <a:effectLst/>
                <a:latin typeface="Aptos" panose="020B0004020202020204" pitchFamily="34" charset="0"/>
                <a:ea typeface="Aptos" panose="020B0004020202020204" pitchFamily="34" charset="0"/>
                <a:cs typeface="Times New Roman" panose="02020603050405020304" pitchFamily="18" charset="0"/>
              </a:rPr>
              <a:t>Scan “Clean-up” in the QR code booklet (Blue circle in Figure 3).</a:t>
            </a:r>
            <a:endParaRPr lang="en-US" sz="1600" dirty="0"/>
          </a:p>
        </p:txBody>
      </p:sp>
      <p:grpSp>
        <p:nvGrpSpPr>
          <p:cNvPr id="2" name="Group 1">
            <a:extLst>
              <a:ext uri="{FF2B5EF4-FFF2-40B4-BE49-F238E27FC236}">
                <a16:creationId xmlns:a16="http://schemas.microsoft.com/office/drawing/2014/main" id="{4EA19E78-4C66-402A-0670-8AF0239DCA26}"/>
              </a:ext>
            </a:extLst>
          </p:cNvPr>
          <p:cNvGrpSpPr/>
          <p:nvPr/>
        </p:nvGrpSpPr>
        <p:grpSpPr>
          <a:xfrm>
            <a:off x="6229217" y="447259"/>
            <a:ext cx="4620270" cy="6332814"/>
            <a:chOff x="6229217" y="447259"/>
            <a:chExt cx="4620270" cy="6332814"/>
          </a:xfrm>
        </p:grpSpPr>
        <p:pic>
          <p:nvPicPr>
            <p:cNvPr id="5" name="Picture 4" descr="A group of qr code&#10;&#10;Description automatically generated">
              <a:extLst>
                <a:ext uri="{FF2B5EF4-FFF2-40B4-BE49-F238E27FC236}">
                  <a16:creationId xmlns:a16="http://schemas.microsoft.com/office/drawing/2014/main" id="{F33E9C9E-802D-3D3F-DA60-B0703079C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217" y="447259"/>
              <a:ext cx="4620270" cy="5963482"/>
            </a:xfrm>
            <a:prstGeom prst="rect">
              <a:avLst/>
            </a:prstGeom>
          </p:spPr>
        </p:pic>
        <p:sp>
          <p:nvSpPr>
            <p:cNvPr id="6" name="Oval 5">
              <a:extLst>
                <a:ext uri="{FF2B5EF4-FFF2-40B4-BE49-F238E27FC236}">
                  <a16:creationId xmlns:a16="http://schemas.microsoft.com/office/drawing/2014/main" id="{A4850458-2434-0EEB-1A10-FC7F3E9C08F5}"/>
                </a:ext>
              </a:extLst>
            </p:cNvPr>
            <p:cNvSpPr/>
            <p:nvPr/>
          </p:nvSpPr>
          <p:spPr>
            <a:xfrm>
              <a:off x="9319695" y="1128726"/>
              <a:ext cx="1195754" cy="1296237"/>
            </a:xfrm>
            <a:prstGeom prst="ellipse">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5EE6DA9-6968-39BB-9B84-4F9DC9736F7C}"/>
                </a:ext>
              </a:extLst>
            </p:cNvPr>
            <p:cNvSpPr txBox="1"/>
            <p:nvPr/>
          </p:nvSpPr>
          <p:spPr>
            <a:xfrm>
              <a:off x="8057031" y="6410741"/>
              <a:ext cx="964642" cy="369332"/>
            </a:xfrm>
            <a:prstGeom prst="rect">
              <a:avLst/>
            </a:prstGeom>
            <a:solidFill>
              <a:schemeClr val="bg1"/>
            </a:solidFill>
          </p:spPr>
          <p:txBody>
            <a:bodyPr wrap="square" rtlCol="0">
              <a:spAutoFit/>
            </a:bodyPr>
            <a:lstStyle/>
            <a:p>
              <a:r>
                <a:rPr lang="en-US" dirty="0"/>
                <a:t>Figure 3</a:t>
              </a:r>
            </a:p>
          </p:txBody>
        </p:sp>
      </p:grpSp>
    </p:spTree>
    <p:extLst>
      <p:ext uri="{BB962C8B-B14F-4D97-AF65-F5344CB8AC3E}">
        <p14:creationId xmlns:p14="http://schemas.microsoft.com/office/powerpoint/2010/main" val="1074184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765465" y="1158072"/>
            <a:ext cx="3888528" cy="4733573"/>
          </a:xfrm>
        </p:spPr>
        <p:txBody>
          <a:bodyPr>
            <a:normAutofit/>
          </a:bodyPr>
          <a:lstStyle/>
          <a:p>
            <a:pPr marL="0" indent="0">
              <a:buNone/>
            </a:pPr>
            <a:r>
              <a:rPr lang="en-US" sz="2000" dirty="0">
                <a:latin typeface="Aptos" panose="020B0004020202020204" pitchFamily="34" charset="0"/>
                <a:ea typeface="Aptos" panose="020B0004020202020204" pitchFamily="34" charset="0"/>
                <a:cs typeface="Times New Roman" panose="02020603050405020304" pitchFamily="18" charset="0"/>
              </a:rPr>
              <a:t>4.  Even though the amount of material in the feedbox is lower than the “Feed Box Full Amount”, proceed to the HMI control panel and press “Start Machine Cycle” (Green circle in Figure 4) anyway to get the remaining material out of the feedbox. Examine each pallet and press the button until the newest pallet after cycle is mostly empty. Expect these pallets to be incomplete, and be ready to eject them into the waste hopper in front of the front conveyor.</a:t>
            </a:r>
            <a:endParaRPr lang="en-US" sz="2000" dirty="0"/>
          </a:p>
        </p:txBody>
      </p:sp>
      <p:grpSp>
        <p:nvGrpSpPr>
          <p:cNvPr id="2" name="Group 1">
            <a:extLst>
              <a:ext uri="{FF2B5EF4-FFF2-40B4-BE49-F238E27FC236}">
                <a16:creationId xmlns:a16="http://schemas.microsoft.com/office/drawing/2014/main" id="{36B1FDA4-4EB9-14FB-63DA-B60549F67050}"/>
              </a:ext>
            </a:extLst>
          </p:cNvPr>
          <p:cNvGrpSpPr/>
          <p:nvPr/>
        </p:nvGrpSpPr>
        <p:grpSpPr>
          <a:xfrm>
            <a:off x="5906421" y="1257820"/>
            <a:ext cx="5791075" cy="4786604"/>
            <a:chOff x="5906421" y="1257820"/>
            <a:chExt cx="5791075" cy="4786604"/>
          </a:xfrm>
        </p:grpSpPr>
        <p:pic>
          <p:nvPicPr>
            <p:cNvPr id="6" name="Picture 5" descr="A close-up of a machine&#10;&#10;Description automatically generated">
              <a:extLst>
                <a:ext uri="{FF2B5EF4-FFF2-40B4-BE49-F238E27FC236}">
                  <a16:creationId xmlns:a16="http://schemas.microsoft.com/office/drawing/2014/main" id="{47F5060C-B661-10E5-BEE7-101F68C2C28A}"/>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906421" y="1257820"/>
              <a:ext cx="5791075" cy="4342360"/>
            </a:xfrm>
            <a:prstGeom prst="rect">
              <a:avLst/>
            </a:prstGeom>
            <a:noFill/>
            <a:ln>
              <a:noFill/>
            </a:ln>
          </p:spPr>
        </p:pic>
        <p:sp>
          <p:nvSpPr>
            <p:cNvPr id="10" name="Oval 9">
              <a:extLst>
                <a:ext uri="{FF2B5EF4-FFF2-40B4-BE49-F238E27FC236}">
                  <a16:creationId xmlns:a16="http://schemas.microsoft.com/office/drawing/2014/main" id="{83182F8D-3D1C-1EE5-5EE7-146DBB8891B4}"/>
                </a:ext>
              </a:extLst>
            </p:cNvPr>
            <p:cNvSpPr/>
            <p:nvPr/>
          </p:nvSpPr>
          <p:spPr>
            <a:xfrm>
              <a:off x="6087553" y="2853732"/>
              <a:ext cx="1426866" cy="146705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BFEA5A3-9AD2-6BA9-EE14-746B7BE094D9}"/>
                </a:ext>
              </a:extLst>
            </p:cNvPr>
            <p:cNvSpPr txBox="1"/>
            <p:nvPr/>
          </p:nvSpPr>
          <p:spPr>
            <a:xfrm>
              <a:off x="8299540" y="5675092"/>
              <a:ext cx="1004835" cy="369332"/>
            </a:xfrm>
            <a:prstGeom prst="rect">
              <a:avLst/>
            </a:prstGeom>
            <a:solidFill>
              <a:schemeClr val="bg1"/>
            </a:solidFill>
          </p:spPr>
          <p:txBody>
            <a:bodyPr wrap="square" rtlCol="0">
              <a:spAutoFit/>
            </a:bodyPr>
            <a:lstStyle/>
            <a:p>
              <a:r>
                <a:rPr lang="en-US" dirty="0"/>
                <a:t>Figure 4</a:t>
              </a:r>
            </a:p>
          </p:txBody>
        </p:sp>
      </p:grpSp>
    </p:spTree>
    <p:extLst>
      <p:ext uri="{BB962C8B-B14F-4D97-AF65-F5344CB8AC3E}">
        <p14:creationId xmlns:p14="http://schemas.microsoft.com/office/powerpoint/2010/main" val="284625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658395" y="2042507"/>
            <a:ext cx="3888528" cy="3553581"/>
          </a:xfrm>
        </p:spPr>
        <p:txBody>
          <a:bodyPr>
            <a:normAutofit/>
          </a:bodyPr>
          <a:lstStyle/>
          <a:p>
            <a:pPr marL="0" indent="0">
              <a:buNone/>
            </a:pPr>
            <a:r>
              <a:rPr lang="en-US" sz="2000" dirty="0"/>
              <a:t>5.  Flip the Control switch to “Manual” and turn the vibrators switch to the “Off” position.</a:t>
            </a:r>
          </a:p>
          <a:p>
            <a:pPr marL="0" indent="0">
              <a:buNone/>
            </a:pPr>
            <a:endParaRPr lang="en-US" sz="2000" dirty="0"/>
          </a:p>
        </p:txBody>
      </p:sp>
      <p:grpSp>
        <p:nvGrpSpPr>
          <p:cNvPr id="4" name="Group 3">
            <a:extLst>
              <a:ext uri="{FF2B5EF4-FFF2-40B4-BE49-F238E27FC236}">
                <a16:creationId xmlns:a16="http://schemas.microsoft.com/office/drawing/2014/main" id="{BC26ED28-9CAE-E554-D928-55576B360619}"/>
              </a:ext>
            </a:extLst>
          </p:cNvPr>
          <p:cNvGrpSpPr/>
          <p:nvPr/>
        </p:nvGrpSpPr>
        <p:grpSpPr>
          <a:xfrm>
            <a:off x="6800986" y="1714500"/>
            <a:ext cx="4572000" cy="3881588"/>
            <a:chOff x="6800986" y="1714500"/>
            <a:chExt cx="4572000" cy="3881588"/>
          </a:xfrm>
        </p:grpSpPr>
        <p:pic>
          <p:nvPicPr>
            <p:cNvPr id="1026" name="Picture 2">
              <a:extLst>
                <a:ext uri="{FF2B5EF4-FFF2-40B4-BE49-F238E27FC236}">
                  <a16:creationId xmlns:a16="http://schemas.microsoft.com/office/drawing/2014/main" id="{DA864B1C-DD0F-E812-E50D-E1FEF051753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800986" y="17145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1F31852-0368-4CAD-2090-0FA801976B96}"/>
                </a:ext>
              </a:extLst>
            </p:cNvPr>
            <p:cNvSpPr txBox="1"/>
            <p:nvPr/>
          </p:nvSpPr>
          <p:spPr>
            <a:xfrm>
              <a:off x="8584630" y="5226756"/>
              <a:ext cx="1004711" cy="369332"/>
            </a:xfrm>
            <a:prstGeom prst="rect">
              <a:avLst/>
            </a:prstGeom>
            <a:solidFill>
              <a:schemeClr val="bg1"/>
            </a:solidFill>
          </p:spPr>
          <p:txBody>
            <a:bodyPr wrap="square" rtlCol="0">
              <a:spAutoFit/>
            </a:bodyPr>
            <a:lstStyle/>
            <a:p>
              <a:r>
                <a:rPr lang="en-US" dirty="0"/>
                <a:t>Figure 5</a:t>
              </a:r>
            </a:p>
          </p:txBody>
        </p:sp>
      </p:grpSp>
    </p:spTree>
    <p:extLst>
      <p:ext uri="{BB962C8B-B14F-4D97-AF65-F5344CB8AC3E}">
        <p14:creationId xmlns:p14="http://schemas.microsoft.com/office/powerpoint/2010/main" val="259556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28752" y="909859"/>
            <a:ext cx="3888528" cy="4994691"/>
          </a:xfrm>
        </p:spPr>
        <p:txBody>
          <a:bodyPr>
            <a:normAutofit/>
          </a:bodyPr>
          <a:lstStyle/>
          <a:p>
            <a:pPr marL="457200" indent="-457200">
              <a:buAutoNum type="arabicPeriod" startAt="6"/>
            </a:pPr>
            <a:r>
              <a:rPr lang="en-US" sz="2000" dirty="0"/>
              <a:t>Press and hold the “Head Up” button (Red circle in Figure 6) until the head is no longer moving up. If you want more space to work on the mold, you can hit the “Override Head Up Position” and then press the head-up button until it stops moving up.</a:t>
            </a:r>
          </a:p>
          <a:p>
            <a:pPr marL="457200" indent="-457200">
              <a:buAutoNum type="arabicPeriod" startAt="6"/>
            </a:pPr>
            <a:r>
              <a:rPr lang="en-US" sz="2000" dirty="0"/>
              <a:t>Press the “Head Lock” button.</a:t>
            </a:r>
          </a:p>
          <a:p>
            <a:pPr marL="457200" indent="-457200">
              <a:buAutoNum type="arabicPeriod" startAt="6"/>
            </a:pPr>
            <a:r>
              <a:rPr lang="en-US" sz="2000" dirty="0">
                <a:effectLst/>
                <a:latin typeface="Aptos" panose="020B0004020202020204" pitchFamily="34" charset="0"/>
                <a:ea typeface="Aptos" panose="020B0004020202020204" pitchFamily="34" charset="0"/>
                <a:cs typeface="Times New Roman" panose="02020603050405020304" pitchFamily="18" charset="0"/>
              </a:rPr>
              <a:t>Press and hold the “Feed Box </a:t>
            </a:r>
            <a:r>
              <a:rPr lang="en-US" sz="2000" dirty="0">
                <a:latin typeface="Aptos" panose="020B0004020202020204" pitchFamily="34" charset="0"/>
                <a:ea typeface="Aptos" panose="020B0004020202020204" pitchFamily="34" charset="0"/>
                <a:cs typeface="Times New Roman" panose="02020603050405020304" pitchFamily="18" charset="0"/>
              </a:rPr>
              <a:t>   </a:t>
            </a:r>
            <a:r>
              <a:rPr lang="en-US" sz="2000" dirty="0">
                <a:effectLst/>
                <a:latin typeface="Aptos" panose="020B0004020202020204" pitchFamily="34" charset="0"/>
                <a:ea typeface="Aptos" panose="020B0004020202020204" pitchFamily="34" charset="0"/>
                <a:cs typeface="Times New Roman" panose="02020603050405020304" pitchFamily="18" charset="0"/>
              </a:rPr>
              <a:t>Forward” button (Green circle in Figure 6) until the feedbox is no longer moving forward.</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7" name="Group 6">
            <a:extLst>
              <a:ext uri="{FF2B5EF4-FFF2-40B4-BE49-F238E27FC236}">
                <a16:creationId xmlns:a16="http://schemas.microsoft.com/office/drawing/2014/main" id="{F31FB1A9-3C1D-FCFC-C0B4-07BA50C05B3C}"/>
              </a:ext>
            </a:extLst>
          </p:cNvPr>
          <p:cNvGrpSpPr/>
          <p:nvPr/>
        </p:nvGrpSpPr>
        <p:grpSpPr>
          <a:xfrm>
            <a:off x="5227793" y="953450"/>
            <a:ext cx="6246070" cy="4951100"/>
            <a:chOff x="0" y="0"/>
            <a:chExt cx="4838065" cy="3834480"/>
          </a:xfrm>
        </p:grpSpPr>
        <p:pic>
          <p:nvPicPr>
            <p:cNvPr id="8" name="Picture 7" descr="A screenshot of a computer&#10;&#10;Description automatically generated">
              <a:extLst>
                <a:ext uri="{FF2B5EF4-FFF2-40B4-BE49-F238E27FC236}">
                  <a16:creationId xmlns:a16="http://schemas.microsoft.com/office/drawing/2014/main" id="{8031D364-8FE5-F216-2792-ED4B6A782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38065" cy="3548380"/>
            </a:xfrm>
            <a:prstGeom prst="rect">
              <a:avLst/>
            </a:prstGeom>
          </p:spPr>
        </p:pic>
        <p:sp>
          <p:nvSpPr>
            <p:cNvPr id="9" name="Oval 8">
              <a:extLst>
                <a:ext uri="{FF2B5EF4-FFF2-40B4-BE49-F238E27FC236}">
                  <a16:creationId xmlns:a16="http://schemas.microsoft.com/office/drawing/2014/main" id="{9E8A56A2-34FD-EB11-3BED-305966758C0E}"/>
                </a:ext>
              </a:extLst>
            </p:cNvPr>
            <p:cNvSpPr/>
            <p:nvPr/>
          </p:nvSpPr>
          <p:spPr>
            <a:xfrm>
              <a:off x="502124" y="174577"/>
              <a:ext cx="576050" cy="4191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Oval 9">
              <a:extLst>
                <a:ext uri="{FF2B5EF4-FFF2-40B4-BE49-F238E27FC236}">
                  <a16:creationId xmlns:a16="http://schemas.microsoft.com/office/drawing/2014/main" id="{C5B40FF3-BB16-5526-65FC-0B138571CC09}"/>
                </a:ext>
              </a:extLst>
            </p:cNvPr>
            <p:cNvSpPr/>
            <p:nvPr/>
          </p:nvSpPr>
          <p:spPr>
            <a:xfrm>
              <a:off x="377886" y="1460040"/>
              <a:ext cx="586854" cy="457200"/>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 name="Text Box 2">
              <a:extLst>
                <a:ext uri="{FF2B5EF4-FFF2-40B4-BE49-F238E27FC236}">
                  <a16:creationId xmlns:a16="http://schemas.microsoft.com/office/drawing/2014/main" id="{C98D8976-6069-4E6A-C111-66897E273AA6}"/>
                </a:ext>
              </a:extLst>
            </p:cNvPr>
            <p:cNvSpPr txBox="1">
              <a:spLocks noChangeArrowheads="1"/>
            </p:cNvSpPr>
            <p:nvPr/>
          </p:nvSpPr>
          <p:spPr bwMode="auto">
            <a:xfrm>
              <a:off x="2053987" y="3562065"/>
              <a:ext cx="762106" cy="2724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6</a:t>
              </a:r>
            </a:p>
          </p:txBody>
        </p:sp>
      </p:grpSp>
    </p:spTree>
    <p:extLst>
      <p:ext uri="{BB962C8B-B14F-4D97-AF65-F5344CB8AC3E}">
        <p14:creationId xmlns:p14="http://schemas.microsoft.com/office/powerpoint/2010/main" val="1350546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dirty="0"/>
              <a:t>9.  Press the “Hydraulic Flow” button (Orange circle in Figure 7) to close the valve, it is now safe to approach the machine.</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5" name="Group 4">
            <a:extLst>
              <a:ext uri="{FF2B5EF4-FFF2-40B4-BE49-F238E27FC236}">
                <a16:creationId xmlns:a16="http://schemas.microsoft.com/office/drawing/2014/main" id="{798D4494-1A02-65EE-2538-F9AAD813D255}"/>
              </a:ext>
            </a:extLst>
          </p:cNvPr>
          <p:cNvGrpSpPr/>
          <p:nvPr/>
        </p:nvGrpSpPr>
        <p:grpSpPr>
          <a:xfrm>
            <a:off x="5227793" y="953450"/>
            <a:ext cx="6246070" cy="5031714"/>
            <a:chOff x="5227793" y="953450"/>
            <a:chExt cx="6246070" cy="5031714"/>
          </a:xfrm>
        </p:grpSpPr>
        <p:grpSp>
          <p:nvGrpSpPr>
            <p:cNvPr id="7" name="Group 6">
              <a:extLst>
                <a:ext uri="{FF2B5EF4-FFF2-40B4-BE49-F238E27FC236}">
                  <a16:creationId xmlns:a16="http://schemas.microsoft.com/office/drawing/2014/main" id="{F31FB1A9-3C1D-FCFC-C0B4-07BA50C05B3C}"/>
                </a:ext>
              </a:extLst>
            </p:cNvPr>
            <p:cNvGrpSpPr/>
            <p:nvPr/>
          </p:nvGrpSpPr>
          <p:grpSpPr>
            <a:xfrm>
              <a:off x="5227793" y="953450"/>
              <a:ext cx="6246070" cy="5031714"/>
              <a:chOff x="0" y="0"/>
              <a:chExt cx="4838065" cy="3896913"/>
            </a:xfrm>
          </p:grpSpPr>
          <p:pic>
            <p:nvPicPr>
              <p:cNvPr id="8" name="Picture 7" descr="A screenshot of a computer&#10;&#10;Description automatically generated">
                <a:extLst>
                  <a:ext uri="{FF2B5EF4-FFF2-40B4-BE49-F238E27FC236}">
                    <a16:creationId xmlns:a16="http://schemas.microsoft.com/office/drawing/2014/main" id="{8031D364-8FE5-F216-2792-ED4B6A782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38065" cy="3548380"/>
              </a:xfrm>
              <a:prstGeom prst="rect">
                <a:avLst/>
              </a:prstGeom>
            </p:spPr>
          </p:pic>
          <p:sp>
            <p:nvSpPr>
              <p:cNvPr id="12" name="Text Box 2">
                <a:extLst>
                  <a:ext uri="{FF2B5EF4-FFF2-40B4-BE49-F238E27FC236}">
                    <a16:creationId xmlns:a16="http://schemas.microsoft.com/office/drawing/2014/main" id="{C98D8976-6069-4E6A-C111-66897E273AA6}"/>
                  </a:ext>
                </a:extLst>
              </p:cNvPr>
              <p:cNvSpPr txBox="1">
                <a:spLocks noChangeArrowheads="1"/>
              </p:cNvSpPr>
              <p:nvPr/>
            </p:nvSpPr>
            <p:spPr bwMode="auto">
              <a:xfrm>
                <a:off x="2053987" y="3562064"/>
                <a:ext cx="762106" cy="334849"/>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Figure 7</a:t>
                </a:r>
              </a:p>
            </p:txBody>
          </p:sp>
        </p:grpSp>
        <p:sp>
          <p:nvSpPr>
            <p:cNvPr id="4" name="Oval 3">
              <a:extLst>
                <a:ext uri="{FF2B5EF4-FFF2-40B4-BE49-F238E27FC236}">
                  <a16:creationId xmlns:a16="http://schemas.microsoft.com/office/drawing/2014/main" id="{EFDC072A-D09E-EFB8-990B-9DAC49CCF974}"/>
                </a:ext>
              </a:extLst>
            </p:cNvPr>
            <p:cNvSpPr/>
            <p:nvPr/>
          </p:nvSpPr>
          <p:spPr>
            <a:xfrm>
              <a:off x="9334242" y="5044273"/>
              <a:ext cx="1085222" cy="633046"/>
            </a:xfrm>
            <a:prstGeom prst="ellipse">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6997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11888</TotalTime>
  <Words>1134</Words>
  <Application>Microsoft Office PowerPoint</Application>
  <PresentationFormat>Widescreen</PresentationFormat>
  <Paragraphs>77</Paragraphs>
  <Slides>29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Aptos Display</vt:lpstr>
      <vt:lpstr>Arial</vt:lpstr>
      <vt:lpstr>Symbol</vt:lpstr>
      <vt:lpstr>Office Theme</vt:lpstr>
      <vt:lpstr>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4</cp:revision>
  <dcterms:created xsi:type="dcterms:W3CDTF">2024-07-01T11:50:05Z</dcterms:created>
  <dcterms:modified xsi:type="dcterms:W3CDTF">2024-09-29T18:05:22Z</dcterms:modified>
</cp:coreProperties>
</file>